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9" r:id="rId1"/>
  </p:sldMasterIdLst>
  <p:notesMasterIdLst>
    <p:notesMasterId r:id="rId56"/>
  </p:notesMasterIdLst>
  <p:handoutMasterIdLst>
    <p:handoutMasterId r:id="rId57"/>
  </p:handoutMasterIdLst>
  <p:sldIdLst>
    <p:sldId id="351" r:id="rId2"/>
    <p:sldId id="379" r:id="rId3"/>
    <p:sldId id="310" r:id="rId4"/>
    <p:sldId id="344" r:id="rId5"/>
    <p:sldId id="352" r:id="rId6"/>
    <p:sldId id="353" r:id="rId7"/>
    <p:sldId id="377" r:id="rId8"/>
    <p:sldId id="387" r:id="rId9"/>
    <p:sldId id="388" r:id="rId10"/>
    <p:sldId id="354" r:id="rId11"/>
    <p:sldId id="355" r:id="rId12"/>
    <p:sldId id="356" r:id="rId13"/>
    <p:sldId id="358" r:id="rId14"/>
    <p:sldId id="378" r:id="rId15"/>
    <p:sldId id="359" r:id="rId16"/>
    <p:sldId id="360" r:id="rId17"/>
    <p:sldId id="361" r:id="rId18"/>
    <p:sldId id="362" r:id="rId19"/>
    <p:sldId id="391" r:id="rId20"/>
    <p:sldId id="389" r:id="rId21"/>
    <p:sldId id="390" r:id="rId22"/>
    <p:sldId id="363" r:id="rId23"/>
    <p:sldId id="364" r:id="rId24"/>
    <p:sldId id="392" r:id="rId25"/>
    <p:sldId id="322" r:id="rId26"/>
    <p:sldId id="365" r:id="rId27"/>
    <p:sldId id="366" r:id="rId28"/>
    <p:sldId id="367" r:id="rId29"/>
    <p:sldId id="368" r:id="rId30"/>
    <p:sldId id="369" r:id="rId31"/>
    <p:sldId id="370" r:id="rId32"/>
    <p:sldId id="371" r:id="rId33"/>
    <p:sldId id="383" r:id="rId34"/>
    <p:sldId id="384" r:id="rId35"/>
    <p:sldId id="385" r:id="rId36"/>
    <p:sldId id="386" r:id="rId37"/>
    <p:sldId id="372" r:id="rId38"/>
    <p:sldId id="373" r:id="rId39"/>
    <p:sldId id="374" r:id="rId40"/>
    <p:sldId id="331" r:id="rId41"/>
    <p:sldId id="340" r:id="rId42"/>
    <p:sldId id="338" r:id="rId43"/>
    <p:sldId id="375" r:id="rId44"/>
    <p:sldId id="376" r:id="rId45"/>
    <p:sldId id="343" r:id="rId46"/>
    <p:sldId id="339" r:id="rId47"/>
    <p:sldId id="311" r:id="rId48"/>
    <p:sldId id="345" r:id="rId49"/>
    <p:sldId id="349" r:id="rId50"/>
    <p:sldId id="350" r:id="rId51"/>
    <p:sldId id="346" r:id="rId52"/>
    <p:sldId id="348" r:id="rId53"/>
    <p:sldId id="380" r:id="rId54"/>
    <p:sldId id="382" r:id="rId55"/>
  </p:sldIdLst>
  <p:sldSz cx="9906000" cy="6858000" type="A4"/>
  <p:notesSz cx="9931400" cy="6794500"/>
  <p:custDataLst>
    <p:tags r:id="rId58"/>
  </p:custDataLst>
  <p:defaultTextStyle>
    <a:defPPr>
      <a:defRPr lang="fr-FR"/>
    </a:defPPr>
    <a:lvl1pPr algn="ctr" rtl="0" fontAlgn="base">
      <a:lnSpc>
        <a:spcPct val="90000"/>
      </a:lnSpc>
      <a:spcBef>
        <a:spcPct val="0"/>
      </a:spcBef>
      <a:spcAft>
        <a:spcPct val="0"/>
      </a:spcAft>
      <a:buClr>
        <a:srgbClr val="FF0000"/>
      </a:buClr>
      <a:buFont typeface="Wingdings 3" panose="05040102010807070707" pitchFamily="18" charset="2"/>
      <a:defRPr kern="1200">
        <a:solidFill>
          <a:srgbClr val="FF0000"/>
        </a:solidFill>
        <a:latin typeface="Times" panose="02020603050405020304" pitchFamily="18" charset="0"/>
        <a:ea typeface="+mn-ea"/>
        <a:cs typeface="+mn-cs"/>
      </a:defRPr>
    </a:lvl1pPr>
    <a:lvl2pPr marL="457200" algn="ctr" rtl="0" fontAlgn="base">
      <a:lnSpc>
        <a:spcPct val="90000"/>
      </a:lnSpc>
      <a:spcBef>
        <a:spcPct val="0"/>
      </a:spcBef>
      <a:spcAft>
        <a:spcPct val="0"/>
      </a:spcAft>
      <a:buClr>
        <a:srgbClr val="FF0000"/>
      </a:buClr>
      <a:buFont typeface="Wingdings 3" panose="05040102010807070707" pitchFamily="18" charset="2"/>
      <a:defRPr kern="1200">
        <a:solidFill>
          <a:srgbClr val="FF0000"/>
        </a:solidFill>
        <a:latin typeface="Times" panose="02020603050405020304" pitchFamily="18" charset="0"/>
        <a:ea typeface="+mn-ea"/>
        <a:cs typeface="+mn-cs"/>
      </a:defRPr>
    </a:lvl2pPr>
    <a:lvl3pPr marL="914400" algn="ctr" rtl="0" fontAlgn="base">
      <a:lnSpc>
        <a:spcPct val="90000"/>
      </a:lnSpc>
      <a:spcBef>
        <a:spcPct val="0"/>
      </a:spcBef>
      <a:spcAft>
        <a:spcPct val="0"/>
      </a:spcAft>
      <a:buClr>
        <a:srgbClr val="FF0000"/>
      </a:buClr>
      <a:buFont typeface="Wingdings 3" panose="05040102010807070707" pitchFamily="18" charset="2"/>
      <a:defRPr kern="1200">
        <a:solidFill>
          <a:srgbClr val="FF0000"/>
        </a:solidFill>
        <a:latin typeface="Times" panose="02020603050405020304" pitchFamily="18" charset="0"/>
        <a:ea typeface="+mn-ea"/>
        <a:cs typeface="+mn-cs"/>
      </a:defRPr>
    </a:lvl3pPr>
    <a:lvl4pPr marL="1371600" algn="ctr" rtl="0" fontAlgn="base">
      <a:lnSpc>
        <a:spcPct val="90000"/>
      </a:lnSpc>
      <a:spcBef>
        <a:spcPct val="0"/>
      </a:spcBef>
      <a:spcAft>
        <a:spcPct val="0"/>
      </a:spcAft>
      <a:buClr>
        <a:srgbClr val="FF0000"/>
      </a:buClr>
      <a:buFont typeface="Wingdings 3" panose="05040102010807070707" pitchFamily="18" charset="2"/>
      <a:defRPr kern="1200">
        <a:solidFill>
          <a:srgbClr val="FF0000"/>
        </a:solidFill>
        <a:latin typeface="Times" panose="02020603050405020304" pitchFamily="18" charset="0"/>
        <a:ea typeface="+mn-ea"/>
        <a:cs typeface="+mn-cs"/>
      </a:defRPr>
    </a:lvl4pPr>
    <a:lvl5pPr marL="1828800" algn="ctr" rtl="0" fontAlgn="base">
      <a:lnSpc>
        <a:spcPct val="90000"/>
      </a:lnSpc>
      <a:spcBef>
        <a:spcPct val="0"/>
      </a:spcBef>
      <a:spcAft>
        <a:spcPct val="0"/>
      </a:spcAft>
      <a:buClr>
        <a:srgbClr val="FF0000"/>
      </a:buClr>
      <a:buFont typeface="Wingdings 3" panose="05040102010807070707" pitchFamily="18" charset="2"/>
      <a:defRPr kern="1200">
        <a:solidFill>
          <a:srgbClr val="FF0000"/>
        </a:solidFill>
        <a:latin typeface="Times" panose="02020603050405020304" pitchFamily="18" charset="0"/>
        <a:ea typeface="+mn-ea"/>
        <a:cs typeface="+mn-cs"/>
      </a:defRPr>
    </a:lvl5pPr>
    <a:lvl6pPr marL="2286000" algn="l" defTabSz="914400" rtl="0" eaLnBrk="1" latinLnBrk="0" hangingPunct="1">
      <a:defRPr kern="1200">
        <a:solidFill>
          <a:srgbClr val="FF0000"/>
        </a:solidFill>
        <a:latin typeface="Times" panose="02020603050405020304" pitchFamily="18" charset="0"/>
        <a:ea typeface="+mn-ea"/>
        <a:cs typeface="+mn-cs"/>
      </a:defRPr>
    </a:lvl6pPr>
    <a:lvl7pPr marL="2743200" algn="l" defTabSz="914400" rtl="0" eaLnBrk="1" latinLnBrk="0" hangingPunct="1">
      <a:defRPr kern="1200">
        <a:solidFill>
          <a:srgbClr val="FF0000"/>
        </a:solidFill>
        <a:latin typeface="Times" panose="02020603050405020304" pitchFamily="18" charset="0"/>
        <a:ea typeface="+mn-ea"/>
        <a:cs typeface="+mn-cs"/>
      </a:defRPr>
    </a:lvl7pPr>
    <a:lvl8pPr marL="3200400" algn="l" defTabSz="914400" rtl="0" eaLnBrk="1" latinLnBrk="0" hangingPunct="1">
      <a:defRPr kern="1200">
        <a:solidFill>
          <a:srgbClr val="FF0000"/>
        </a:solidFill>
        <a:latin typeface="Times" panose="02020603050405020304" pitchFamily="18" charset="0"/>
        <a:ea typeface="+mn-ea"/>
        <a:cs typeface="+mn-cs"/>
      </a:defRPr>
    </a:lvl8pPr>
    <a:lvl9pPr marL="3657600" algn="l" defTabSz="914400" rtl="0" eaLnBrk="1" latinLnBrk="0" hangingPunct="1">
      <a:defRPr kern="1200">
        <a:solidFill>
          <a:srgbClr val="FF0000"/>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709">
          <p15:clr>
            <a:srgbClr val="A4A3A4"/>
          </p15:clr>
        </p15:guide>
        <p15:guide id="2" pos="489">
          <p15:clr>
            <a:srgbClr val="A4A3A4"/>
          </p15:clr>
        </p15:guide>
      </p15:sldGuideLst>
    </p:ext>
    <p:ext uri="{2D200454-40CA-4A62-9FC3-DE9A4176ACB9}">
      <p15:notesGuideLst xmlns:p15="http://schemas.microsoft.com/office/powerpoint/2012/main">
        <p15:guide id="1" orient="horz" pos="2140">
          <p15:clr>
            <a:srgbClr val="A4A3A4"/>
          </p15:clr>
        </p15:guide>
        <p15:guide id="2" pos="308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9900FF"/>
    <a:srgbClr val="CC00FF"/>
    <a:srgbClr val="1F5091"/>
    <a:srgbClr val="2359A1"/>
    <a:srgbClr val="2662B2"/>
    <a:srgbClr val="3378D3"/>
    <a:srgbClr val="579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67" autoAdjust="0"/>
    <p:restoredTop sz="92453" autoAdjust="0"/>
  </p:normalViewPr>
  <p:slideViewPr>
    <p:cSldViewPr>
      <p:cViewPr varScale="1">
        <p:scale>
          <a:sx n="69" d="100"/>
          <a:sy n="69" d="100"/>
        </p:scale>
        <p:origin x="468" y="72"/>
      </p:cViewPr>
      <p:guideLst>
        <p:guide orient="horz" pos="709"/>
        <p:guide pos="4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678" y="-222"/>
      </p:cViewPr>
      <p:guideLst>
        <p:guide orient="horz" pos="2140"/>
        <p:guide pos="308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0" y="0"/>
            <a:ext cx="43037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lnSpc>
                <a:spcPct val="100000"/>
              </a:lnSpc>
              <a:buClrTx/>
              <a:buFontTx/>
              <a:buNone/>
              <a:defRPr sz="1200">
                <a:solidFill>
                  <a:schemeClr val="tx1"/>
                </a:solidFill>
                <a:latin typeface="Arial" panose="020B0604020202020204" pitchFamily="34" charset="0"/>
              </a:defRPr>
            </a:lvl1pPr>
          </a:lstStyle>
          <a:p>
            <a:endParaRPr lang="fr-FR" altLang="lt-LT"/>
          </a:p>
        </p:txBody>
      </p:sp>
      <p:sp>
        <p:nvSpPr>
          <p:cNvPr id="167939" name="Rectangle 3"/>
          <p:cNvSpPr>
            <a:spLocks noGrp="1" noChangeArrowheads="1"/>
          </p:cNvSpPr>
          <p:nvPr>
            <p:ph type="dt" sz="quarter" idx="1"/>
          </p:nvPr>
        </p:nvSpPr>
        <p:spPr bwMode="auto">
          <a:xfrm>
            <a:off x="5626100" y="0"/>
            <a:ext cx="43037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ClrTx/>
              <a:buFontTx/>
              <a:buNone/>
              <a:defRPr sz="1200">
                <a:solidFill>
                  <a:schemeClr val="tx1"/>
                </a:solidFill>
                <a:latin typeface="Arial" panose="020B0604020202020204" pitchFamily="34" charset="0"/>
              </a:defRPr>
            </a:lvl1pPr>
          </a:lstStyle>
          <a:p>
            <a:endParaRPr lang="fr-FR" altLang="lt-LT"/>
          </a:p>
        </p:txBody>
      </p:sp>
      <p:sp>
        <p:nvSpPr>
          <p:cNvPr id="167940" name="Rectangle 4"/>
          <p:cNvSpPr>
            <a:spLocks noGrp="1" noChangeArrowheads="1"/>
          </p:cNvSpPr>
          <p:nvPr>
            <p:ph type="ftr" sz="quarter" idx="2"/>
          </p:nvPr>
        </p:nvSpPr>
        <p:spPr bwMode="auto">
          <a:xfrm>
            <a:off x="0" y="6453188"/>
            <a:ext cx="43037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lnSpc>
                <a:spcPct val="100000"/>
              </a:lnSpc>
              <a:buClrTx/>
              <a:buFontTx/>
              <a:buNone/>
              <a:defRPr sz="1200">
                <a:solidFill>
                  <a:schemeClr val="tx1"/>
                </a:solidFill>
                <a:latin typeface="Arial" panose="020B0604020202020204" pitchFamily="34" charset="0"/>
              </a:defRPr>
            </a:lvl1pPr>
          </a:lstStyle>
          <a:p>
            <a:endParaRPr lang="fr-FR" altLang="lt-LT"/>
          </a:p>
        </p:txBody>
      </p:sp>
      <p:sp>
        <p:nvSpPr>
          <p:cNvPr id="167941" name="Rectangle 5"/>
          <p:cNvSpPr>
            <a:spLocks noGrp="1" noChangeArrowheads="1"/>
          </p:cNvSpPr>
          <p:nvPr>
            <p:ph type="sldNum" sz="quarter" idx="3"/>
          </p:nvPr>
        </p:nvSpPr>
        <p:spPr bwMode="auto">
          <a:xfrm>
            <a:off x="5626100" y="6453188"/>
            <a:ext cx="43037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ClrTx/>
              <a:buFontTx/>
              <a:buNone/>
              <a:defRPr sz="1200">
                <a:solidFill>
                  <a:schemeClr val="tx1"/>
                </a:solidFill>
                <a:latin typeface="Arial" panose="020B0604020202020204" pitchFamily="34" charset="0"/>
              </a:defRPr>
            </a:lvl1pPr>
          </a:lstStyle>
          <a:p>
            <a:fld id="{8CB77218-ED7D-4F68-B77F-E32B5C73E56E}" type="slidenum">
              <a:rPr lang="fr-FR" altLang="lt-LT"/>
              <a:pPr/>
              <a:t>‹#›</a:t>
            </a:fld>
            <a:endParaRPr lang="fr-FR" altLang="lt-L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0" name="Rectangle 4"/>
          <p:cNvSpPr>
            <a:spLocks noRot="1" noChangeArrowheads="1" noTextEdit="1"/>
          </p:cNvSpPr>
          <p:nvPr>
            <p:ph type="sldImg" idx="2"/>
          </p:nvPr>
        </p:nvSpPr>
        <p:spPr bwMode="auto">
          <a:xfrm>
            <a:off x="131763" y="614363"/>
            <a:ext cx="4740275" cy="32813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pic>
        <p:nvPicPr>
          <p:cNvPr id="45064" name="Picture 8" descr="bandeau-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4481513"/>
            <a:ext cx="3765550" cy="219075"/>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descr="bandeau-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403225"/>
            <a:ext cx="3765550" cy="219075"/>
          </a:xfrm>
          <a:prstGeom prst="rect">
            <a:avLst/>
          </a:prstGeom>
          <a:noFill/>
          <a:extLst>
            <a:ext uri="{909E8E84-426E-40DD-AFC4-6F175D3DCCD1}">
              <a14:hiddenFill xmlns:a14="http://schemas.microsoft.com/office/drawing/2010/main">
                <a:solidFill>
                  <a:srgbClr val="FFFFFF"/>
                </a:solidFill>
              </a14:hiddenFill>
            </a:ext>
          </a:extLst>
        </p:spPr>
      </p:pic>
      <p:sp>
        <p:nvSpPr>
          <p:cNvPr id="45066" name="Rectangle 10"/>
          <p:cNvSpPr>
            <a:spLocks noChangeArrowheads="1"/>
          </p:cNvSpPr>
          <p:nvPr/>
        </p:nvSpPr>
        <p:spPr bwMode="auto">
          <a:xfrm>
            <a:off x="5043488" y="606425"/>
            <a:ext cx="4614862" cy="550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30000"/>
              </a:spcBef>
              <a:defRPr sz="1200">
                <a:solidFill>
                  <a:schemeClr val="tx1"/>
                </a:solidFill>
                <a:latin typeface="Arial" panose="020B0604020202020204" pitchFamily="34" charset="0"/>
              </a:defRPr>
            </a:lvl1pPr>
            <a:lvl2pPr algn="l">
              <a:spcBef>
                <a:spcPct val="30000"/>
              </a:spcBef>
              <a:defRPr sz="1200">
                <a:solidFill>
                  <a:schemeClr val="tx1"/>
                </a:solidFill>
                <a:latin typeface="Arial" panose="020B0604020202020204" pitchFamily="34" charset="0"/>
              </a:defRPr>
            </a:lvl2pPr>
            <a:lvl3pPr algn="l">
              <a:spcBef>
                <a:spcPct val="30000"/>
              </a:spcBef>
              <a:defRPr sz="1200">
                <a:solidFill>
                  <a:schemeClr val="tx1"/>
                </a:solidFill>
                <a:latin typeface="Arial" panose="020B0604020202020204" pitchFamily="34" charset="0"/>
              </a:defRPr>
            </a:lvl3pPr>
            <a:lvl4pPr algn="l">
              <a:spcBef>
                <a:spcPct val="30000"/>
              </a:spcBef>
              <a:defRPr sz="1200">
                <a:solidFill>
                  <a:schemeClr val="tx1"/>
                </a:solidFill>
                <a:latin typeface="Arial" panose="020B0604020202020204" pitchFamily="34" charset="0"/>
              </a:defRPr>
            </a:lvl4pPr>
            <a:lvl5pPr algn="l">
              <a:spcBef>
                <a:spcPct val="30000"/>
              </a:spcBef>
              <a:defRPr sz="1200">
                <a:solidFill>
                  <a:schemeClr val="tx1"/>
                </a:solidFill>
                <a:latin typeface="Arial" panose="020B0604020202020204" pitchFamily="34" charset="0"/>
              </a:defRPr>
            </a:lvl5pPr>
            <a:lvl6pPr fontAlgn="base">
              <a:spcBef>
                <a:spcPct val="30000"/>
              </a:spcBef>
              <a:spcAft>
                <a:spcPct val="0"/>
              </a:spcAft>
              <a:defRPr sz="1200">
                <a:solidFill>
                  <a:schemeClr val="tx1"/>
                </a:solidFill>
                <a:latin typeface="Arial" panose="020B0604020202020204" pitchFamily="34" charset="0"/>
              </a:defRPr>
            </a:lvl6pPr>
            <a:lvl7pPr fontAlgn="base">
              <a:spcBef>
                <a:spcPct val="30000"/>
              </a:spcBef>
              <a:spcAft>
                <a:spcPct val="0"/>
              </a:spcAft>
              <a:defRPr sz="1200">
                <a:solidFill>
                  <a:schemeClr val="tx1"/>
                </a:solidFill>
                <a:latin typeface="Arial" panose="020B0604020202020204" pitchFamily="34" charset="0"/>
              </a:defRPr>
            </a:lvl7pPr>
            <a:lvl8pPr fontAlgn="base">
              <a:spcBef>
                <a:spcPct val="30000"/>
              </a:spcBef>
              <a:spcAft>
                <a:spcPct val="0"/>
              </a:spcAft>
              <a:defRPr sz="1200">
                <a:solidFill>
                  <a:schemeClr val="tx1"/>
                </a:solidFill>
                <a:latin typeface="Arial" panose="020B0604020202020204" pitchFamily="34" charset="0"/>
              </a:defRPr>
            </a:lvl8pPr>
            <a:lvl9pPr fontAlgn="base">
              <a:spcBef>
                <a:spcPct val="30000"/>
              </a:spcBef>
              <a:spcAft>
                <a:spcPct val="0"/>
              </a:spcAft>
              <a:defRPr sz="1200">
                <a:solidFill>
                  <a:schemeClr val="tx1"/>
                </a:solidFill>
                <a:latin typeface="Arial" panose="020B0604020202020204" pitchFamily="34" charset="0"/>
              </a:defRPr>
            </a:lvl9pPr>
          </a:lstStyle>
          <a:p>
            <a:pPr>
              <a:lnSpc>
                <a:spcPct val="100000"/>
              </a:lnSpc>
              <a:buClrTx/>
              <a:buFontTx/>
              <a:buNone/>
            </a:pPr>
            <a:endParaRPr lang="de-DE" altLang="lt-LT"/>
          </a:p>
        </p:txBody>
      </p:sp>
      <p:sp>
        <p:nvSpPr>
          <p:cNvPr id="45067" name="Rectangle 11"/>
          <p:cNvSpPr>
            <a:spLocks noChangeArrowheads="1"/>
          </p:cNvSpPr>
          <p:nvPr/>
        </p:nvSpPr>
        <p:spPr bwMode="auto">
          <a:xfrm>
            <a:off x="195263" y="4672013"/>
            <a:ext cx="4613275" cy="14366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063" tIns="46531" rIns="93063" bIns="46531"/>
          <a:lstStyle>
            <a:lvl1pPr algn="l" defTabSz="930275">
              <a:defRPr>
                <a:solidFill>
                  <a:schemeClr val="tx1"/>
                </a:solidFill>
                <a:latin typeface="Arial" panose="020B0604020202020204" pitchFamily="34" charset="0"/>
              </a:defRPr>
            </a:lvl1pPr>
            <a:lvl2pPr marL="466725" algn="l" defTabSz="930275">
              <a:defRPr>
                <a:solidFill>
                  <a:schemeClr val="tx1"/>
                </a:solidFill>
                <a:latin typeface="Arial" panose="020B0604020202020204" pitchFamily="34" charset="0"/>
              </a:defRPr>
            </a:lvl2pPr>
            <a:lvl3pPr marL="930275" algn="l" defTabSz="930275">
              <a:defRPr>
                <a:solidFill>
                  <a:schemeClr val="tx1"/>
                </a:solidFill>
                <a:latin typeface="Arial" panose="020B0604020202020204" pitchFamily="34" charset="0"/>
              </a:defRPr>
            </a:lvl3pPr>
            <a:lvl4pPr marL="1397000" algn="l" defTabSz="930275">
              <a:defRPr>
                <a:solidFill>
                  <a:schemeClr val="tx1"/>
                </a:solidFill>
                <a:latin typeface="Arial" panose="020B0604020202020204" pitchFamily="34" charset="0"/>
              </a:defRPr>
            </a:lvl4pPr>
            <a:lvl5pPr marL="1862138" algn="l" defTabSz="930275">
              <a:defRPr>
                <a:solidFill>
                  <a:schemeClr val="tx1"/>
                </a:solidFill>
                <a:latin typeface="Arial" panose="020B0604020202020204" pitchFamily="34" charset="0"/>
              </a:defRPr>
            </a:lvl5pPr>
            <a:lvl6pPr marL="2319338" defTabSz="930275" fontAlgn="base">
              <a:spcBef>
                <a:spcPct val="0"/>
              </a:spcBef>
              <a:spcAft>
                <a:spcPct val="0"/>
              </a:spcAft>
              <a:defRPr>
                <a:solidFill>
                  <a:schemeClr val="tx1"/>
                </a:solidFill>
                <a:latin typeface="Arial" panose="020B0604020202020204" pitchFamily="34" charset="0"/>
              </a:defRPr>
            </a:lvl6pPr>
            <a:lvl7pPr marL="2776538" defTabSz="930275" fontAlgn="base">
              <a:spcBef>
                <a:spcPct val="0"/>
              </a:spcBef>
              <a:spcAft>
                <a:spcPct val="0"/>
              </a:spcAft>
              <a:defRPr>
                <a:solidFill>
                  <a:schemeClr val="tx1"/>
                </a:solidFill>
                <a:latin typeface="Arial" panose="020B0604020202020204" pitchFamily="34" charset="0"/>
              </a:defRPr>
            </a:lvl7pPr>
            <a:lvl8pPr marL="3233738" defTabSz="930275" fontAlgn="base">
              <a:spcBef>
                <a:spcPct val="0"/>
              </a:spcBef>
              <a:spcAft>
                <a:spcPct val="0"/>
              </a:spcAft>
              <a:defRPr>
                <a:solidFill>
                  <a:schemeClr val="tx1"/>
                </a:solidFill>
                <a:latin typeface="Arial" panose="020B0604020202020204" pitchFamily="34" charset="0"/>
              </a:defRPr>
            </a:lvl8pPr>
            <a:lvl9pPr marL="3690938" defTabSz="930275" fontAlgn="base">
              <a:spcBef>
                <a:spcPct val="0"/>
              </a:spcBef>
              <a:spcAft>
                <a:spcPct val="0"/>
              </a:spcAft>
              <a:defRPr>
                <a:solidFill>
                  <a:schemeClr val="tx1"/>
                </a:solidFill>
                <a:latin typeface="Arial" panose="020B0604020202020204" pitchFamily="34" charset="0"/>
              </a:defRPr>
            </a:lvl9pPr>
          </a:lstStyle>
          <a:p>
            <a:pPr>
              <a:lnSpc>
                <a:spcPct val="100000"/>
              </a:lnSpc>
              <a:spcBef>
                <a:spcPct val="30000"/>
              </a:spcBef>
              <a:buClrTx/>
              <a:buFontTx/>
              <a:buNone/>
            </a:pPr>
            <a:endParaRPr lang="fr-FR" altLang="lt-LT" sz="1200">
              <a:solidFill>
                <a:srgbClr val="FF0000"/>
              </a:solidFill>
            </a:endParaRPr>
          </a:p>
          <a:p>
            <a:pPr>
              <a:lnSpc>
                <a:spcPct val="100000"/>
              </a:lnSpc>
              <a:spcBef>
                <a:spcPct val="30000"/>
              </a:spcBef>
              <a:buClrTx/>
              <a:buFontTx/>
              <a:buNone/>
            </a:pPr>
            <a:endParaRPr lang="fr-FR" altLang="lt-LT" sz="1200"/>
          </a:p>
        </p:txBody>
      </p:sp>
      <p:sp>
        <p:nvSpPr>
          <p:cNvPr id="45068" name="Text Box 12"/>
          <p:cNvSpPr txBox="1">
            <a:spLocks noChangeArrowheads="1"/>
          </p:cNvSpPr>
          <p:nvPr/>
        </p:nvSpPr>
        <p:spPr bwMode="auto">
          <a:xfrm>
            <a:off x="515938" y="4318000"/>
            <a:ext cx="815975"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076" tIns="46537" rIns="93076" bIns="46537">
            <a:spAutoFit/>
          </a:bodyPr>
          <a:lstStyle>
            <a:lvl1pPr algn="l" defTabSz="930275">
              <a:defRPr>
                <a:solidFill>
                  <a:schemeClr val="tx1"/>
                </a:solidFill>
                <a:latin typeface="Arial" panose="020B0604020202020204" pitchFamily="34" charset="0"/>
              </a:defRPr>
            </a:lvl1pPr>
            <a:lvl2pPr marL="465138" algn="l" defTabSz="930275">
              <a:defRPr>
                <a:solidFill>
                  <a:schemeClr val="tx1"/>
                </a:solidFill>
                <a:latin typeface="Arial" panose="020B0604020202020204" pitchFamily="34" charset="0"/>
              </a:defRPr>
            </a:lvl2pPr>
            <a:lvl3pPr marL="930275" algn="l" defTabSz="930275">
              <a:defRPr>
                <a:solidFill>
                  <a:schemeClr val="tx1"/>
                </a:solidFill>
                <a:latin typeface="Arial" panose="020B0604020202020204" pitchFamily="34" charset="0"/>
              </a:defRPr>
            </a:lvl3pPr>
            <a:lvl4pPr marL="1397000" algn="l" defTabSz="930275">
              <a:defRPr>
                <a:solidFill>
                  <a:schemeClr val="tx1"/>
                </a:solidFill>
                <a:latin typeface="Arial" panose="020B0604020202020204" pitchFamily="34" charset="0"/>
              </a:defRPr>
            </a:lvl4pPr>
            <a:lvl5pPr marL="1862138" algn="l" defTabSz="930275">
              <a:defRPr>
                <a:solidFill>
                  <a:schemeClr val="tx1"/>
                </a:solidFill>
                <a:latin typeface="Arial" panose="020B0604020202020204" pitchFamily="34" charset="0"/>
              </a:defRPr>
            </a:lvl5pPr>
            <a:lvl6pPr marL="2319338" defTabSz="930275" fontAlgn="base">
              <a:spcBef>
                <a:spcPct val="0"/>
              </a:spcBef>
              <a:spcAft>
                <a:spcPct val="0"/>
              </a:spcAft>
              <a:defRPr>
                <a:solidFill>
                  <a:schemeClr val="tx1"/>
                </a:solidFill>
                <a:latin typeface="Arial" panose="020B0604020202020204" pitchFamily="34" charset="0"/>
              </a:defRPr>
            </a:lvl6pPr>
            <a:lvl7pPr marL="2776538" defTabSz="930275" fontAlgn="base">
              <a:spcBef>
                <a:spcPct val="0"/>
              </a:spcBef>
              <a:spcAft>
                <a:spcPct val="0"/>
              </a:spcAft>
              <a:defRPr>
                <a:solidFill>
                  <a:schemeClr val="tx1"/>
                </a:solidFill>
                <a:latin typeface="Arial" panose="020B0604020202020204" pitchFamily="34" charset="0"/>
              </a:defRPr>
            </a:lvl7pPr>
            <a:lvl8pPr marL="3233738" defTabSz="930275" fontAlgn="base">
              <a:spcBef>
                <a:spcPct val="0"/>
              </a:spcBef>
              <a:spcAft>
                <a:spcPct val="0"/>
              </a:spcAft>
              <a:defRPr>
                <a:solidFill>
                  <a:schemeClr val="tx1"/>
                </a:solidFill>
                <a:latin typeface="Arial" panose="020B0604020202020204" pitchFamily="34" charset="0"/>
              </a:defRPr>
            </a:lvl8pPr>
            <a:lvl9pPr marL="3690938" defTabSz="930275" fontAlgn="base">
              <a:spcBef>
                <a:spcPct val="0"/>
              </a:spcBef>
              <a:spcAft>
                <a:spcPct val="0"/>
              </a:spcAft>
              <a:defRPr>
                <a:solidFill>
                  <a:schemeClr val="tx1"/>
                </a:solidFill>
                <a:latin typeface="Arial" panose="020B0604020202020204" pitchFamily="34" charset="0"/>
              </a:defRPr>
            </a:lvl9pPr>
          </a:lstStyle>
          <a:p>
            <a:pPr>
              <a:lnSpc>
                <a:spcPct val="100000"/>
              </a:lnSpc>
              <a:buClrTx/>
              <a:buFontTx/>
              <a:buNone/>
            </a:pPr>
            <a:r>
              <a:rPr lang="fr-FR" altLang="lt-LT" sz="1600" b="1">
                <a:solidFill>
                  <a:srgbClr val="666699"/>
                </a:solidFill>
                <a:latin typeface="Trebuchet MS" panose="020B0603020202020204" pitchFamily="34" charset="0"/>
              </a:rPr>
              <a:t>Action</a:t>
            </a:r>
          </a:p>
        </p:txBody>
      </p:sp>
      <p:sp>
        <p:nvSpPr>
          <p:cNvPr id="45069" name="Rectangle 13"/>
          <p:cNvSpPr>
            <a:spLocks noChangeArrowheads="1"/>
          </p:cNvSpPr>
          <p:nvPr/>
        </p:nvSpPr>
        <p:spPr bwMode="auto">
          <a:xfrm>
            <a:off x="5402263" y="255588"/>
            <a:ext cx="744537" cy="3587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751" tIns="47376" rIns="94751" bIns="47376">
            <a:spAutoFit/>
          </a:bodyPr>
          <a:lstStyle>
            <a:lvl1pPr algn="l" defTabSz="947738">
              <a:defRPr>
                <a:solidFill>
                  <a:schemeClr val="tx1"/>
                </a:solidFill>
                <a:latin typeface="Arial" panose="020B0604020202020204" pitchFamily="34" charset="0"/>
              </a:defRPr>
            </a:lvl1pPr>
            <a:lvl2pPr marL="473075" algn="l" defTabSz="947738">
              <a:defRPr>
                <a:solidFill>
                  <a:schemeClr val="tx1"/>
                </a:solidFill>
                <a:latin typeface="Arial" panose="020B0604020202020204" pitchFamily="34" charset="0"/>
              </a:defRPr>
            </a:lvl2pPr>
            <a:lvl3pPr marL="947738" algn="l" defTabSz="947738">
              <a:defRPr>
                <a:solidFill>
                  <a:schemeClr val="tx1"/>
                </a:solidFill>
                <a:latin typeface="Arial" panose="020B0604020202020204" pitchFamily="34" charset="0"/>
              </a:defRPr>
            </a:lvl3pPr>
            <a:lvl4pPr marL="1422400" algn="l" defTabSz="947738">
              <a:defRPr>
                <a:solidFill>
                  <a:schemeClr val="tx1"/>
                </a:solidFill>
                <a:latin typeface="Arial" panose="020B0604020202020204" pitchFamily="34" charset="0"/>
              </a:defRPr>
            </a:lvl4pPr>
            <a:lvl5pPr marL="1893888" algn="l" defTabSz="947738">
              <a:defRPr>
                <a:solidFill>
                  <a:schemeClr val="tx1"/>
                </a:solidFill>
                <a:latin typeface="Arial" panose="020B0604020202020204" pitchFamily="34" charset="0"/>
              </a:defRPr>
            </a:lvl5pPr>
            <a:lvl6pPr marL="2351088" defTabSz="947738" fontAlgn="base">
              <a:spcBef>
                <a:spcPct val="0"/>
              </a:spcBef>
              <a:spcAft>
                <a:spcPct val="0"/>
              </a:spcAft>
              <a:defRPr>
                <a:solidFill>
                  <a:schemeClr val="tx1"/>
                </a:solidFill>
                <a:latin typeface="Arial" panose="020B0604020202020204" pitchFamily="34" charset="0"/>
              </a:defRPr>
            </a:lvl6pPr>
            <a:lvl7pPr marL="2808288" defTabSz="947738" fontAlgn="base">
              <a:spcBef>
                <a:spcPct val="0"/>
              </a:spcBef>
              <a:spcAft>
                <a:spcPct val="0"/>
              </a:spcAft>
              <a:defRPr>
                <a:solidFill>
                  <a:schemeClr val="tx1"/>
                </a:solidFill>
                <a:latin typeface="Arial" panose="020B0604020202020204" pitchFamily="34" charset="0"/>
              </a:defRPr>
            </a:lvl7pPr>
            <a:lvl8pPr marL="3265488" defTabSz="947738" fontAlgn="base">
              <a:spcBef>
                <a:spcPct val="0"/>
              </a:spcBef>
              <a:spcAft>
                <a:spcPct val="0"/>
              </a:spcAft>
              <a:defRPr>
                <a:solidFill>
                  <a:schemeClr val="tx1"/>
                </a:solidFill>
                <a:latin typeface="Arial" panose="020B0604020202020204" pitchFamily="34" charset="0"/>
              </a:defRPr>
            </a:lvl8pPr>
            <a:lvl9pPr marL="3722688" defTabSz="947738" fontAlgn="base">
              <a:spcBef>
                <a:spcPct val="0"/>
              </a:spcBef>
              <a:spcAft>
                <a:spcPct val="0"/>
              </a:spcAft>
              <a:defRPr>
                <a:solidFill>
                  <a:schemeClr val="tx1"/>
                </a:solidFill>
                <a:latin typeface="Arial" panose="020B0604020202020204" pitchFamily="34" charset="0"/>
              </a:defRPr>
            </a:lvl9pPr>
          </a:lstStyle>
          <a:p>
            <a:pPr>
              <a:lnSpc>
                <a:spcPct val="100000"/>
              </a:lnSpc>
              <a:buClrTx/>
              <a:buFontTx/>
              <a:buNone/>
            </a:pPr>
            <a:r>
              <a:rPr lang="fr-FR" altLang="lt-LT" sz="1600" b="1">
                <a:solidFill>
                  <a:srgbClr val="666699"/>
                </a:solidFill>
                <a:latin typeface="Trebuchet MS" panose="020B0603020202020204" pitchFamily="34" charset="0"/>
              </a:rPr>
              <a:t>Notes</a:t>
            </a:r>
            <a:endParaRPr lang="en-US" altLang="lt-LT" sz="1600" b="1">
              <a:solidFill>
                <a:srgbClr val="666699"/>
              </a:solidFill>
              <a:latin typeface="Trebuchet MS" panose="020B0603020202020204" pitchFamily="34" charset="0"/>
            </a:endParaRPr>
          </a:p>
        </p:txBody>
      </p:sp>
      <p:sp>
        <p:nvSpPr>
          <p:cNvPr id="45070" name="Rectangle 14"/>
          <p:cNvSpPr>
            <a:spLocks noChangeArrowheads="1"/>
          </p:cNvSpPr>
          <p:nvPr/>
        </p:nvSpPr>
        <p:spPr bwMode="auto">
          <a:xfrm>
            <a:off x="428625" y="6423025"/>
            <a:ext cx="90789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738" tIns="47369" rIns="94738" bIns="47369">
            <a:spAutoFit/>
          </a:bodyPr>
          <a:lstStyle>
            <a:lvl1pPr algn="l" defTabSz="947738">
              <a:defRPr>
                <a:solidFill>
                  <a:schemeClr val="tx1"/>
                </a:solidFill>
                <a:latin typeface="Arial" panose="020B0604020202020204" pitchFamily="34" charset="0"/>
              </a:defRPr>
            </a:lvl1pPr>
            <a:lvl2pPr marL="474663" algn="l" defTabSz="947738">
              <a:defRPr>
                <a:solidFill>
                  <a:schemeClr val="tx1"/>
                </a:solidFill>
                <a:latin typeface="Arial" panose="020B0604020202020204" pitchFamily="34" charset="0"/>
              </a:defRPr>
            </a:lvl2pPr>
            <a:lvl3pPr marL="947738" algn="l" defTabSz="947738">
              <a:defRPr>
                <a:solidFill>
                  <a:schemeClr val="tx1"/>
                </a:solidFill>
                <a:latin typeface="Arial" panose="020B0604020202020204" pitchFamily="34" charset="0"/>
              </a:defRPr>
            </a:lvl3pPr>
            <a:lvl4pPr marL="1422400" algn="l" defTabSz="947738">
              <a:defRPr>
                <a:solidFill>
                  <a:schemeClr val="tx1"/>
                </a:solidFill>
                <a:latin typeface="Arial" panose="020B0604020202020204" pitchFamily="34" charset="0"/>
              </a:defRPr>
            </a:lvl4pPr>
            <a:lvl5pPr marL="1893888" algn="l" defTabSz="947738">
              <a:defRPr>
                <a:solidFill>
                  <a:schemeClr val="tx1"/>
                </a:solidFill>
                <a:latin typeface="Arial" panose="020B0604020202020204" pitchFamily="34" charset="0"/>
              </a:defRPr>
            </a:lvl5pPr>
            <a:lvl6pPr marL="2351088" defTabSz="947738" fontAlgn="base">
              <a:spcBef>
                <a:spcPct val="0"/>
              </a:spcBef>
              <a:spcAft>
                <a:spcPct val="0"/>
              </a:spcAft>
              <a:defRPr>
                <a:solidFill>
                  <a:schemeClr val="tx1"/>
                </a:solidFill>
                <a:latin typeface="Arial" panose="020B0604020202020204" pitchFamily="34" charset="0"/>
              </a:defRPr>
            </a:lvl6pPr>
            <a:lvl7pPr marL="2808288" defTabSz="947738" fontAlgn="base">
              <a:spcBef>
                <a:spcPct val="0"/>
              </a:spcBef>
              <a:spcAft>
                <a:spcPct val="0"/>
              </a:spcAft>
              <a:defRPr>
                <a:solidFill>
                  <a:schemeClr val="tx1"/>
                </a:solidFill>
                <a:latin typeface="Arial" panose="020B0604020202020204" pitchFamily="34" charset="0"/>
              </a:defRPr>
            </a:lvl7pPr>
            <a:lvl8pPr marL="3265488" defTabSz="947738" fontAlgn="base">
              <a:spcBef>
                <a:spcPct val="0"/>
              </a:spcBef>
              <a:spcAft>
                <a:spcPct val="0"/>
              </a:spcAft>
              <a:defRPr>
                <a:solidFill>
                  <a:schemeClr val="tx1"/>
                </a:solidFill>
                <a:latin typeface="Arial" panose="020B0604020202020204" pitchFamily="34" charset="0"/>
              </a:defRPr>
            </a:lvl8pPr>
            <a:lvl9pPr marL="3722688" defTabSz="947738" fontAlgn="base">
              <a:spcBef>
                <a:spcPct val="0"/>
              </a:spcBef>
              <a:spcAft>
                <a:spcPct val="0"/>
              </a:spcAft>
              <a:defRPr>
                <a:solidFill>
                  <a:schemeClr val="tx1"/>
                </a:solidFill>
                <a:latin typeface="Arial" panose="020B0604020202020204" pitchFamily="34" charset="0"/>
              </a:defRPr>
            </a:lvl9pPr>
          </a:lstStyle>
          <a:p>
            <a:pPr>
              <a:lnSpc>
                <a:spcPct val="100000"/>
              </a:lnSpc>
              <a:buClrTx/>
              <a:buFontTx/>
              <a:buNone/>
            </a:pPr>
            <a:r>
              <a:rPr lang="fr-FR" altLang="lt-LT" sz="900"/>
              <a:t>5-Stage Presentation Slides</a:t>
            </a:r>
            <a:r>
              <a:rPr lang="fr-FR" altLang="lt-LT" sz="900">
                <a:cs typeface="Times New Roman" panose="02020603050405020304" pitchFamily="18" charset="0"/>
              </a:rPr>
              <a:t> – </a:t>
            </a:r>
            <a:r>
              <a:rPr lang="fr-FR" altLang="lt-LT" sz="900"/>
              <a:t> </a:t>
            </a:r>
            <a:r>
              <a:rPr lang="fr-FR" altLang="lt-LT" sz="900">
                <a:cs typeface="Times New Roman" panose="02020603050405020304" pitchFamily="18" charset="0"/>
              </a:rPr>
              <a:t>New C5 Training Course – Strictly confidential document restricted to the Citroën network.</a:t>
            </a:r>
            <a:r>
              <a:rPr lang="en-US" altLang="lt-LT" sz="900"/>
              <a:t> </a:t>
            </a:r>
            <a:endParaRPr lang="fr-FR" altLang="lt-LT" sz="900"/>
          </a:p>
        </p:txBody>
      </p:sp>
      <p:pic>
        <p:nvPicPr>
          <p:cNvPr id="45071" name="Picture 15" descr="Citroen logo coul copie"/>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52388" y="6381750"/>
            <a:ext cx="366712" cy="298450"/>
          </a:xfrm>
          <a:prstGeom prst="rect">
            <a:avLst/>
          </a:prstGeom>
          <a:noFill/>
          <a:extLst>
            <a:ext uri="{909E8E84-426E-40DD-AFC4-6F175D3DCCD1}">
              <a14:hiddenFill xmlns:a14="http://schemas.microsoft.com/office/drawing/2010/main">
                <a:solidFill>
                  <a:srgbClr val="FFFFFF"/>
                </a:solidFill>
              </a14:hiddenFill>
            </a:ext>
          </a:extLst>
        </p:spPr>
      </p:pic>
      <p:sp>
        <p:nvSpPr>
          <p:cNvPr id="45072" name="Text Box 16"/>
          <p:cNvSpPr txBox="1">
            <a:spLocks noChangeArrowheads="1"/>
          </p:cNvSpPr>
          <p:nvPr/>
        </p:nvSpPr>
        <p:spPr bwMode="auto">
          <a:xfrm>
            <a:off x="6629400" y="6423025"/>
            <a:ext cx="1143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ClrTx/>
              <a:buFontTx/>
              <a:buNone/>
            </a:pPr>
            <a:r>
              <a:rPr lang="de-DE" altLang="lt-LT" sz="900">
                <a:solidFill>
                  <a:schemeClr val="tx1"/>
                </a:solidFill>
                <a:latin typeface="Arial" panose="020B0604020202020204" pitchFamily="34" charset="0"/>
              </a:rPr>
              <a:t>- DAIC Perimeter</a:t>
            </a: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Rot="1" noChangeArrowheads="1" noTextEdit="1"/>
          </p:cNvSpPr>
          <p:nvPr>
            <p:ph type="sldImg"/>
          </p:nvPr>
        </p:nvSpPr>
        <p:spPr>
          <a:ln/>
        </p:spPr>
      </p:sp>
      <p:sp>
        <p:nvSpPr>
          <p:cNvPr id="42803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Rot="1" noChangeArrowheads="1" noTextEdit="1"/>
          </p:cNvSpPr>
          <p:nvPr>
            <p:ph type="sldImg"/>
          </p:nvPr>
        </p:nvSpPr>
        <p:spPr>
          <a:ln/>
        </p:spPr>
      </p:sp>
      <p:sp>
        <p:nvSpPr>
          <p:cNvPr id="43622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Rot="1" noChangeArrowheads="1" noTextEdit="1"/>
          </p:cNvSpPr>
          <p:nvPr>
            <p:ph type="sldImg"/>
          </p:nvPr>
        </p:nvSpPr>
        <p:spPr>
          <a:ln/>
        </p:spPr>
      </p:sp>
      <p:sp>
        <p:nvSpPr>
          <p:cNvPr id="43725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Rot="1" noChangeArrowheads="1" noTextEdit="1"/>
          </p:cNvSpPr>
          <p:nvPr>
            <p:ph type="sldImg"/>
          </p:nvPr>
        </p:nvSpPr>
        <p:spPr>
          <a:ln/>
        </p:spPr>
      </p:sp>
      <p:sp>
        <p:nvSpPr>
          <p:cNvPr id="43827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Rot="1" noChangeArrowheads="1" noTextEdit="1"/>
          </p:cNvSpPr>
          <p:nvPr>
            <p:ph type="sldImg"/>
          </p:nvPr>
        </p:nvSpPr>
        <p:spPr>
          <a:ln/>
        </p:spPr>
      </p:sp>
      <p:sp>
        <p:nvSpPr>
          <p:cNvPr id="43929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Rot="1" noChangeArrowheads="1" noTextEdit="1"/>
          </p:cNvSpPr>
          <p:nvPr>
            <p:ph type="sldImg"/>
          </p:nvPr>
        </p:nvSpPr>
        <p:spPr>
          <a:ln/>
        </p:spPr>
      </p:sp>
      <p:sp>
        <p:nvSpPr>
          <p:cNvPr id="44032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Rot="1" noChangeArrowheads="1" noTextEdit="1"/>
          </p:cNvSpPr>
          <p:nvPr>
            <p:ph type="sldImg"/>
          </p:nvPr>
        </p:nvSpPr>
        <p:spPr>
          <a:ln/>
        </p:spPr>
      </p:sp>
      <p:sp>
        <p:nvSpPr>
          <p:cNvPr id="44134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Rot="1" noChangeArrowheads="1" noTextEdit="1"/>
          </p:cNvSpPr>
          <p:nvPr>
            <p:ph type="sldImg"/>
          </p:nvPr>
        </p:nvSpPr>
        <p:spPr>
          <a:ln/>
        </p:spPr>
      </p:sp>
      <p:sp>
        <p:nvSpPr>
          <p:cNvPr id="44237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Rot="1" noChangeArrowheads="1" noTextEdit="1"/>
          </p:cNvSpPr>
          <p:nvPr>
            <p:ph type="sldImg"/>
          </p:nvPr>
        </p:nvSpPr>
        <p:spPr>
          <a:ln/>
        </p:spPr>
      </p:sp>
      <p:sp>
        <p:nvSpPr>
          <p:cNvPr id="44339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Rot="1" noChangeArrowheads="1" noTextEdit="1"/>
          </p:cNvSpPr>
          <p:nvPr>
            <p:ph type="sldImg"/>
          </p:nvPr>
        </p:nvSpPr>
        <p:spPr>
          <a:ln/>
        </p:spPr>
      </p:sp>
      <p:sp>
        <p:nvSpPr>
          <p:cNvPr id="44441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Rot="1" noChangeArrowheads="1" noTextEdit="1"/>
          </p:cNvSpPr>
          <p:nvPr>
            <p:ph type="sldImg"/>
          </p:nvPr>
        </p:nvSpPr>
        <p:spPr>
          <a:ln/>
        </p:spPr>
      </p:sp>
      <p:sp>
        <p:nvSpPr>
          <p:cNvPr id="44544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Rot="1" noChangeArrowheads="1" noTextEdit="1"/>
          </p:cNvSpPr>
          <p:nvPr>
            <p:ph type="sldImg"/>
          </p:nvPr>
        </p:nvSpPr>
        <p:spPr>
          <a:ln/>
        </p:spPr>
      </p:sp>
      <p:sp>
        <p:nvSpPr>
          <p:cNvPr id="42905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Rot="1" noChangeArrowheads="1" noTextEdit="1"/>
          </p:cNvSpPr>
          <p:nvPr>
            <p:ph type="sldImg"/>
          </p:nvPr>
        </p:nvSpPr>
        <p:spPr>
          <a:ln/>
        </p:spPr>
      </p:sp>
      <p:sp>
        <p:nvSpPr>
          <p:cNvPr id="44646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Rot="1" noChangeArrowheads="1" noTextEdit="1"/>
          </p:cNvSpPr>
          <p:nvPr>
            <p:ph type="sldImg"/>
          </p:nvPr>
        </p:nvSpPr>
        <p:spPr>
          <a:ln/>
        </p:spPr>
      </p:sp>
      <p:sp>
        <p:nvSpPr>
          <p:cNvPr id="44749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Rot="1" noChangeArrowheads="1" noTextEdit="1"/>
          </p:cNvSpPr>
          <p:nvPr>
            <p:ph type="sldImg"/>
          </p:nvPr>
        </p:nvSpPr>
        <p:spPr>
          <a:ln/>
        </p:spPr>
      </p:sp>
      <p:sp>
        <p:nvSpPr>
          <p:cNvPr id="44851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Rot="1" noChangeArrowheads="1" noTextEdit="1"/>
          </p:cNvSpPr>
          <p:nvPr>
            <p:ph type="sldImg"/>
          </p:nvPr>
        </p:nvSpPr>
        <p:spPr>
          <a:ln/>
        </p:spPr>
      </p:sp>
      <p:sp>
        <p:nvSpPr>
          <p:cNvPr id="44953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Rot="1" noChangeArrowheads="1" noTextEdit="1"/>
          </p:cNvSpPr>
          <p:nvPr>
            <p:ph type="sldImg"/>
          </p:nvPr>
        </p:nvSpPr>
        <p:spPr>
          <a:ln/>
        </p:spPr>
      </p:sp>
      <p:sp>
        <p:nvSpPr>
          <p:cNvPr id="45056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Rot="1" noChangeArrowheads="1" noTextEdit="1"/>
          </p:cNvSpPr>
          <p:nvPr>
            <p:ph type="sldImg"/>
          </p:nvPr>
        </p:nvSpPr>
        <p:spPr>
          <a:ln/>
        </p:spPr>
      </p:sp>
      <p:sp>
        <p:nvSpPr>
          <p:cNvPr id="249859" name="Rectangle 3"/>
          <p:cNvSpPr>
            <a:spLocks noChangeArrowheads="1"/>
          </p:cNvSpPr>
          <p:nvPr>
            <p:ph type="body" idx="1"/>
          </p:nvPr>
        </p:nvSpPr>
        <p:spPr bwMode="auto">
          <a:xfrm>
            <a:off x="5122863" y="614363"/>
            <a:ext cx="4535487" cy="542131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lt-LT" sz="1100" b="1"/>
          </a:p>
          <a:p>
            <a:endParaRPr lang="fr-FR" altLang="lt-L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Rot="1" noChangeArrowheads="1" noTextEdit="1"/>
          </p:cNvSpPr>
          <p:nvPr>
            <p:ph type="sldImg"/>
          </p:nvPr>
        </p:nvSpPr>
        <p:spPr>
          <a:ln/>
        </p:spPr>
      </p:sp>
      <p:sp>
        <p:nvSpPr>
          <p:cNvPr id="45158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Rot="1" noChangeArrowheads="1" noTextEdit="1"/>
          </p:cNvSpPr>
          <p:nvPr>
            <p:ph type="sldImg"/>
          </p:nvPr>
        </p:nvSpPr>
        <p:spPr>
          <a:ln/>
        </p:spPr>
      </p:sp>
      <p:sp>
        <p:nvSpPr>
          <p:cNvPr id="45261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Rot="1" noChangeArrowheads="1" noTextEdit="1"/>
          </p:cNvSpPr>
          <p:nvPr>
            <p:ph type="sldImg"/>
          </p:nvPr>
        </p:nvSpPr>
        <p:spPr>
          <a:ln/>
        </p:spPr>
      </p:sp>
      <p:sp>
        <p:nvSpPr>
          <p:cNvPr id="45363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Rot="1" noChangeArrowheads="1" noTextEdit="1"/>
          </p:cNvSpPr>
          <p:nvPr>
            <p:ph type="sldImg"/>
          </p:nvPr>
        </p:nvSpPr>
        <p:spPr>
          <a:ln/>
        </p:spPr>
      </p:sp>
      <p:sp>
        <p:nvSpPr>
          <p:cNvPr id="45465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Rot="1" noChangeArrowheads="1" noTextEdit="1"/>
          </p:cNvSpPr>
          <p:nvPr>
            <p:ph type="sldImg"/>
          </p:nvPr>
        </p:nvSpPr>
        <p:spPr>
          <a:ln/>
        </p:spPr>
      </p:sp>
      <p:sp>
        <p:nvSpPr>
          <p:cNvPr id="226307" name="Rectangle 3"/>
          <p:cNvSpPr>
            <a:spLocks noChangeArrowheads="1"/>
          </p:cNvSpPr>
          <p:nvPr>
            <p:ph type="body" idx="1"/>
          </p:nvPr>
        </p:nvSpPr>
        <p:spPr bwMode="auto">
          <a:xfrm>
            <a:off x="5122863" y="614363"/>
            <a:ext cx="4535487" cy="542131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0"/>
              </a:spcBef>
            </a:pPr>
            <a:r>
              <a:rPr lang="en-US" altLang="lt-LT" b="1"/>
              <a:t>STAGE 5: INTERIOR</a:t>
            </a:r>
          </a:p>
          <a:p>
            <a:pPr>
              <a:lnSpc>
                <a:spcPct val="80000"/>
              </a:lnSpc>
              <a:spcBef>
                <a:spcPct val="0"/>
              </a:spcBef>
            </a:pPr>
            <a:endParaRPr lang="en-US" altLang="lt-LT" b="1"/>
          </a:p>
          <a:p>
            <a:pPr>
              <a:lnSpc>
                <a:spcPct val="80000"/>
              </a:lnSpc>
              <a:spcBef>
                <a:spcPct val="0"/>
              </a:spcBef>
            </a:pPr>
            <a:r>
              <a:rPr lang="en-US" altLang="lt-LT" sz="1000" b="1">
                <a:solidFill>
                  <a:srgbClr val="FF0000"/>
                </a:solidFill>
              </a:rPr>
              <a:t>New safety fittings</a:t>
            </a:r>
            <a:endParaRPr lang="en-US" altLang="lt-LT" sz="1100" b="1"/>
          </a:p>
          <a:p>
            <a:pPr>
              <a:lnSpc>
                <a:spcPct val="80000"/>
              </a:lnSpc>
              <a:buClr>
                <a:srgbClr val="FF0000"/>
              </a:buClr>
              <a:buFont typeface="Wingdings 3" panose="05040102010807070707" pitchFamily="18" charset="2"/>
              <a:buChar char="â"/>
            </a:pPr>
            <a:r>
              <a:rPr lang="en-US" altLang="lt-LT" sz="1100" b="1"/>
              <a:t> Knee airbag</a:t>
            </a:r>
          </a:p>
          <a:p>
            <a:pPr>
              <a:lnSpc>
                <a:spcPct val="80000"/>
              </a:lnSpc>
              <a:spcBef>
                <a:spcPct val="0"/>
              </a:spcBef>
            </a:pPr>
            <a:r>
              <a:rPr lang="en-US" altLang="lt-LT" sz="1100"/>
              <a:t>     In the M2 segment, this is standard only in the Avensis </a:t>
            </a:r>
          </a:p>
          <a:p>
            <a:pPr>
              <a:lnSpc>
                <a:spcPct val="80000"/>
              </a:lnSpc>
              <a:spcBef>
                <a:spcPct val="0"/>
              </a:spcBef>
            </a:pPr>
            <a:r>
              <a:rPr lang="en-US" altLang="lt-LT" sz="1100"/>
              <a:t>     and 407. This airbag protects a sensitive area of the body</a:t>
            </a:r>
          </a:p>
          <a:p>
            <a:pPr>
              <a:lnSpc>
                <a:spcPct val="80000"/>
              </a:lnSpc>
              <a:spcBef>
                <a:spcPct val="0"/>
              </a:spcBef>
            </a:pPr>
            <a:r>
              <a:rPr lang="en-US" altLang="lt-LT" sz="1100"/>
              <a:t>     that is close to a hard mechanical fixture: </a:t>
            </a:r>
          </a:p>
          <a:p>
            <a:pPr>
              <a:lnSpc>
                <a:spcPct val="80000"/>
              </a:lnSpc>
              <a:spcBef>
                <a:spcPct val="0"/>
              </a:spcBef>
            </a:pPr>
            <a:r>
              <a:rPr lang="en-US" altLang="lt-LT" sz="1100"/>
              <a:t>     the steering column in front of the knees.</a:t>
            </a:r>
          </a:p>
          <a:p>
            <a:pPr>
              <a:lnSpc>
                <a:spcPct val="80000"/>
              </a:lnSpc>
              <a:spcBef>
                <a:spcPct val="0"/>
              </a:spcBef>
            </a:pPr>
            <a:endParaRPr lang="en-US" altLang="lt-LT" sz="1100"/>
          </a:p>
          <a:p>
            <a:pPr>
              <a:lnSpc>
                <a:spcPct val="80000"/>
              </a:lnSpc>
              <a:spcBef>
                <a:spcPct val="0"/>
              </a:spcBef>
              <a:buClr>
                <a:srgbClr val="FF0000"/>
              </a:buClr>
              <a:buFont typeface="Wingdings 3" panose="05040102010807070707" pitchFamily="18" charset="2"/>
              <a:buChar char="â"/>
            </a:pPr>
            <a:r>
              <a:rPr lang="en-US" altLang="lt-LT" sz="1100" b="1"/>
              <a:t> </a:t>
            </a:r>
            <a:r>
              <a:rPr lang="en-US" altLang="lt-LT" sz="1000" b="1"/>
              <a:t>Visual and audio “seatbelt unbuckled” indicator for passengers</a:t>
            </a:r>
            <a:endParaRPr lang="en-US" altLang="lt-LT" sz="1100" b="1"/>
          </a:p>
          <a:p>
            <a:pPr>
              <a:lnSpc>
                <a:spcPct val="80000"/>
              </a:lnSpc>
              <a:spcBef>
                <a:spcPct val="0"/>
              </a:spcBef>
            </a:pPr>
            <a:r>
              <a:rPr lang="en-US" altLang="lt-LT" sz="1100"/>
              <a:t>      “The new C5 is going to save lives”: all the seats are</a:t>
            </a:r>
          </a:p>
          <a:p>
            <a:pPr>
              <a:lnSpc>
                <a:spcPct val="80000"/>
              </a:lnSpc>
              <a:spcBef>
                <a:spcPct val="0"/>
              </a:spcBef>
            </a:pPr>
            <a:r>
              <a:rPr lang="en-US" altLang="lt-LT" sz="1100"/>
              <a:t>      fitted with a “seatbelt unbuckled” sensor which,   </a:t>
            </a:r>
          </a:p>
          <a:p>
            <a:pPr>
              <a:lnSpc>
                <a:spcPct val="80000"/>
              </a:lnSpc>
              <a:spcBef>
                <a:spcPct val="0"/>
              </a:spcBef>
            </a:pPr>
            <a:r>
              <a:rPr lang="en-US" altLang="lt-LT" sz="1100"/>
              <a:t>      for the front passenger, has a presence detection layer. </a:t>
            </a:r>
          </a:p>
          <a:p>
            <a:pPr>
              <a:lnSpc>
                <a:spcPct val="80000"/>
              </a:lnSpc>
              <a:spcBef>
                <a:spcPct val="0"/>
              </a:spcBef>
            </a:pPr>
            <a:r>
              <a:rPr lang="en-US" altLang="lt-LT" sz="1100"/>
              <a:t>      So when a passenger is sitting on the front seat, </a:t>
            </a:r>
          </a:p>
          <a:p>
            <a:pPr>
              <a:lnSpc>
                <a:spcPct val="80000"/>
              </a:lnSpc>
              <a:spcBef>
                <a:spcPct val="0"/>
              </a:spcBef>
            </a:pPr>
            <a:r>
              <a:rPr lang="en-US" altLang="lt-LT" sz="1100"/>
              <a:t>      the pressure exerted on the centre piece of the seat</a:t>
            </a:r>
          </a:p>
          <a:p>
            <a:pPr>
              <a:lnSpc>
                <a:spcPct val="80000"/>
              </a:lnSpc>
              <a:spcBef>
                <a:spcPct val="0"/>
              </a:spcBef>
            </a:pPr>
            <a:r>
              <a:rPr lang="en-US" altLang="lt-LT" sz="1100"/>
              <a:t>      allows his presence to be detected, thereby activating</a:t>
            </a:r>
          </a:p>
          <a:p>
            <a:pPr>
              <a:lnSpc>
                <a:spcPct val="80000"/>
              </a:lnSpc>
              <a:spcBef>
                <a:spcPct val="0"/>
              </a:spcBef>
            </a:pPr>
            <a:r>
              <a:rPr lang="en-US" altLang="lt-LT" sz="1100"/>
              <a:t>      the indicator. </a:t>
            </a:r>
          </a:p>
          <a:p>
            <a:pPr>
              <a:lnSpc>
                <a:spcPct val="80000"/>
              </a:lnSpc>
              <a:spcBef>
                <a:spcPct val="0"/>
              </a:spcBef>
            </a:pPr>
            <a:endParaRPr lang="en-US" altLang="lt-LT" sz="1100"/>
          </a:p>
          <a:p>
            <a:pPr>
              <a:lnSpc>
                <a:spcPct val="80000"/>
              </a:lnSpc>
              <a:spcBef>
                <a:spcPct val="0"/>
              </a:spcBef>
            </a:pPr>
            <a:r>
              <a:rPr lang="en-US" altLang="lt-LT" sz="1100"/>
              <a:t>      For the front passengers, an audio signal with a visual</a:t>
            </a:r>
          </a:p>
          <a:p>
            <a:pPr>
              <a:lnSpc>
                <a:spcPct val="80000"/>
              </a:lnSpc>
              <a:spcBef>
                <a:spcPct val="0"/>
              </a:spcBef>
            </a:pPr>
            <a:r>
              <a:rPr lang="en-US" altLang="lt-LT" sz="1100"/>
              <a:t>      pictogram alert warns that the driver’s and/or</a:t>
            </a:r>
          </a:p>
          <a:p>
            <a:pPr>
              <a:lnSpc>
                <a:spcPct val="80000"/>
              </a:lnSpc>
              <a:spcBef>
                <a:spcPct val="0"/>
              </a:spcBef>
            </a:pPr>
            <a:r>
              <a:rPr lang="en-US" altLang="lt-LT" sz="1100"/>
              <a:t>      front passenger’s seatbelt is/are undone. </a:t>
            </a:r>
          </a:p>
          <a:p>
            <a:pPr>
              <a:lnSpc>
                <a:spcPct val="80000"/>
              </a:lnSpc>
              <a:spcBef>
                <a:spcPct val="0"/>
              </a:spcBef>
            </a:pPr>
            <a:endParaRPr lang="en-US" altLang="lt-LT" sz="1100"/>
          </a:p>
          <a:p>
            <a:pPr>
              <a:lnSpc>
                <a:spcPct val="80000"/>
              </a:lnSpc>
              <a:spcBef>
                <a:spcPct val="0"/>
              </a:spcBef>
            </a:pPr>
            <a:r>
              <a:rPr lang="en-US" altLang="lt-LT" sz="1100"/>
              <a:t>      For rear-seat passengers, a pictogram indicates</a:t>
            </a:r>
          </a:p>
          <a:p>
            <a:pPr>
              <a:lnSpc>
                <a:spcPct val="80000"/>
              </a:lnSpc>
              <a:spcBef>
                <a:spcPct val="0"/>
              </a:spcBef>
            </a:pPr>
            <a:r>
              <a:rPr lang="en-US" altLang="lt-LT" sz="1100"/>
              <a:t>      any failure to buckle the rear seatbelts upon start-up,</a:t>
            </a:r>
          </a:p>
          <a:p>
            <a:pPr>
              <a:lnSpc>
                <a:spcPct val="80000"/>
              </a:lnSpc>
              <a:spcBef>
                <a:spcPct val="0"/>
              </a:spcBef>
            </a:pPr>
            <a:r>
              <a:rPr lang="en-US" altLang="lt-LT" sz="1100"/>
              <a:t>      with the signal lasting 30 seconds. </a:t>
            </a:r>
          </a:p>
          <a:p>
            <a:pPr>
              <a:lnSpc>
                <a:spcPct val="80000"/>
              </a:lnSpc>
              <a:spcBef>
                <a:spcPct val="0"/>
              </a:spcBef>
            </a:pPr>
            <a:r>
              <a:rPr lang="en-US" altLang="lt-LT" sz="1100"/>
              <a:t>      A visual and audio warning is then activated should one</a:t>
            </a:r>
          </a:p>
          <a:p>
            <a:pPr>
              <a:lnSpc>
                <a:spcPct val="80000"/>
              </a:lnSpc>
              <a:spcBef>
                <a:spcPct val="0"/>
              </a:spcBef>
            </a:pPr>
            <a:r>
              <a:rPr lang="en-US" altLang="lt-LT" sz="1100"/>
              <a:t>      of the rear seatbelts still be undone.</a:t>
            </a:r>
          </a:p>
          <a:p>
            <a:pPr>
              <a:lnSpc>
                <a:spcPct val="80000"/>
              </a:lnSpc>
              <a:spcBef>
                <a:spcPct val="0"/>
              </a:spcBef>
            </a:pPr>
            <a:endParaRPr lang="en-US" altLang="lt-LT" sz="1100" b="1"/>
          </a:p>
          <a:p>
            <a:pPr>
              <a:lnSpc>
                <a:spcPct val="80000"/>
              </a:lnSpc>
              <a:spcBef>
                <a:spcPct val="0"/>
              </a:spcBef>
              <a:buClr>
                <a:srgbClr val="FF0000"/>
              </a:buClr>
              <a:buFont typeface="Wingdings 3" panose="05040102010807070707" pitchFamily="18" charset="2"/>
              <a:buChar char="â"/>
            </a:pPr>
            <a:r>
              <a:rPr lang="en-US" altLang="lt-LT" sz="1100" b="1"/>
              <a:t>  New-generation ESP</a:t>
            </a:r>
            <a:r>
              <a:rPr lang="en-US" altLang="lt-LT" sz="1100"/>
              <a:t> to anticipate</a:t>
            </a:r>
          </a:p>
          <a:p>
            <a:pPr>
              <a:lnSpc>
                <a:spcPct val="80000"/>
              </a:lnSpc>
              <a:spcBef>
                <a:spcPct val="0"/>
              </a:spcBef>
              <a:buClr>
                <a:srgbClr val="FF0000"/>
              </a:buClr>
              <a:buFont typeface="Wingdings 3" panose="05040102010807070707" pitchFamily="18" charset="2"/>
              <a:buNone/>
            </a:pPr>
            <a:r>
              <a:rPr lang="en-US" altLang="lt-LT" sz="1100"/>
              <a:t>      and forestall any dangerous situations.</a:t>
            </a:r>
          </a:p>
          <a:p>
            <a:pPr>
              <a:lnSpc>
                <a:spcPct val="80000"/>
              </a:lnSpc>
              <a:spcBef>
                <a:spcPct val="0"/>
              </a:spcBef>
              <a:buClr>
                <a:srgbClr val="FF0000"/>
              </a:buClr>
              <a:buFont typeface="Wingdings 3" panose="05040102010807070707" pitchFamily="18" charset="2"/>
              <a:buNone/>
            </a:pPr>
            <a:r>
              <a:rPr lang="en-US" altLang="lt-LT" sz="1100"/>
              <a:t>      This new technology features improved partial braking control</a:t>
            </a:r>
          </a:p>
          <a:p>
            <a:pPr>
              <a:lnSpc>
                <a:spcPct val="80000"/>
              </a:lnSpc>
              <a:spcBef>
                <a:spcPct val="0"/>
              </a:spcBef>
              <a:buClr>
                <a:srgbClr val="FF0000"/>
              </a:buClr>
              <a:buFont typeface="Wingdings 3" panose="05040102010807070707" pitchFamily="18" charset="2"/>
              <a:buNone/>
            </a:pPr>
            <a:r>
              <a:rPr lang="en-US" altLang="lt-LT" sz="1100"/>
              <a:t>      for handling curves and understeering control, </a:t>
            </a:r>
          </a:p>
          <a:p>
            <a:pPr>
              <a:lnSpc>
                <a:spcPct val="80000"/>
              </a:lnSpc>
              <a:spcBef>
                <a:spcPct val="0"/>
              </a:spcBef>
              <a:buClr>
                <a:srgbClr val="FF0000"/>
              </a:buClr>
              <a:buFont typeface="Wingdings 3" panose="05040102010807070707" pitchFamily="18" charset="2"/>
              <a:buNone/>
            </a:pPr>
            <a:r>
              <a:rPr lang="en-US" altLang="lt-LT" sz="1100"/>
              <a:t>      in particular due to the integration of a gyroscope </a:t>
            </a:r>
          </a:p>
          <a:p>
            <a:pPr>
              <a:lnSpc>
                <a:spcPct val="80000"/>
              </a:lnSpc>
              <a:spcBef>
                <a:spcPct val="0"/>
              </a:spcBef>
              <a:buClr>
                <a:srgbClr val="FF0000"/>
              </a:buClr>
              <a:buFont typeface="Wingdings 3" panose="05040102010807070707" pitchFamily="18" charset="2"/>
              <a:buNone/>
            </a:pPr>
            <a:r>
              <a:rPr lang="en-US" altLang="lt-LT" sz="1100"/>
              <a:t>      which refines trajectory analysis. This makes the sensors</a:t>
            </a:r>
          </a:p>
          <a:p>
            <a:pPr>
              <a:lnSpc>
                <a:spcPct val="80000"/>
              </a:lnSpc>
              <a:spcBef>
                <a:spcPct val="0"/>
              </a:spcBef>
              <a:buClr>
                <a:srgbClr val="FF0000"/>
              </a:buClr>
              <a:buFont typeface="Wingdings 3" panose="05040102010807070707" pitchFamily="18" charset="2"/>
              <a:buNone/>
            </a:pPr>
            <a:r>
              <a:rPr lang="en-US" altLang="lt-LT" sz="1100"/>
              <a:t>      more sensitive, allowing them to detect and anticipate </a:t>
            </a:r>
          </a:p>
          <a:p>
            <a:pPr>
              <a:lnSpc>
                <a:spcPct val="80000"/>
              </a:lnSpc>
              <a:spcBef>
                <a:spcPct val="0"/>
              </a:spcBef>
              <a:buClr>
                <a:srgbClr val="FF0000"/>
              </a:buClr>
              <a:buFont typeface="Wingdings 3" panose="05040102010807070707" pitchFamily="18" charset="2"/>
              <a:buNone/>
            </a:pPr>
            <a:r>
              <a:rPr lang="en-US" altLang="lt-LT" sz="1100"/>
              <a:t>      any deviation by applying braking to individual wheels.  </a:t>
            </a:r>
          </a:p>
          <a:p>
            <a:pPr>
              <a:lnSpc>
                <a:spcPct val="80000"/>
              </a:lnSpc>
              <a:spcBef>
                <a:spcPct val="0"/>
              </a:spcBef>
              <a:buClr>
                <a:srgbClr val="FF0000"/>
              </a:buClr>
              <a:buFont typeface="Wingdings 3" panose="05040102010807070707" pitchFamily="18" charset="2"/>
              <a:buNone/>
            </a:pPr>
            <a:r>
              <a:rPr lang="en-US" altLang="lt-LT" sz="1100"/>
              <a:t>      This limits the risk of skidding.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Rot="1" noChangeArrowheads="1" noTextEdit="1"/>
          </p:cNvSpPr>
          <p:nvPr>
            <p:ph type="sldImg"/>
          </p:nvPr>
        </p:nvSpPr>
        <p:spPr>
          <a:ln/>
        </p:spPr>
      </p:sp>
      <p:sp>
        <p:nvSpPr>
          <p:cNvPr id="45568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Rot="1" noChangeArrowheads="1" noTextEdit="1"/>
          </p:cNvSpPr>
          <p:nvPr>
            <p:ph type="sldImg"/>
          </p:nvPr>
        </p:nvSpPr>
        <p:spPr>
          <a:ln/>
        </p:spPr>
      </p:sp>
      <p:sp>
        <p:nvSpPr>
          <p:cNvPr id="45670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Rot="1" noChangeArrowheads="1" noTextEdit="1"/>
          </p:cNvSpPr>
          <p:nvPr>
            <p:ph type="sldImg"/>
          </p:nvPr>
        </p:nvSpPr>
        <p:spPr>
          <a:ln/>
        </p:spPr>
      </p:sp>
      <p:sp>
        <p:nvSpPr>
          <p:cNvPr id="45773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Rot="1" noChangeArrowheads="1" noTextEdit="1"/>
          </p:cNvSpPr>
          <p:nvPr>
            <p:ph type="sldImg"/>
          </p:nvPr>
        </p:nvSpPr>
        <p:spPr>
          <a:xfrm>
            <a:off x="42863" y="450850"/>
            <a:ext cx="5489575" cy="3800475"/>
          </a:xfrm>
          <a:ln/>
        </p:spPr>
      </p:sp>
      <p:sp>
        <p:nvSpPr>
          <p:cNvPr id="406531" name="Rectangle 3"/>
          <p:cNvSpPr>
            <a:spLocks noChangeArrowheads="1"/>
          </p:cNvSpPr>
          <p:nvPr>
            <p:ph type="body" idx="1"/>
          </p:nvPr>
        </p:nvSpPr>
        <p:spPr bwMode="auto">
          <a:xfrm>
            <a:off x="5629275" y="712788"/>
            <a:ext cx="4076700" cy="5445125"/>
          </a:xfrm>
          <a:prstGeom prst="rect">
            <a:avLst/>
          </a:prstGeom>
          <a:solidFill>
            <a:srgbClr val="FFFFFF"/>
          </a:solidFill>
          <a:ln>
            <a:solidFill>
              <a:srgbClr val="000000"/>
            </a:solidFill>
            <a:miter lim="800000"/>
            <a:headEnd/>
            <a:tailEnd/>
          </a:ln>
        </p:spPr>
        <p:txBody>
          <a:bodyPr/>
          <a:lstStyle/>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DRIVER'S SEAT VIEW</a:t>
            </a:r>
          </a:p>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Laminated side window</a:t>
            </a:r>
            <a:r>
              <a:rPr lang="en-GB" altLang="lt-LT" sz="1000"/>
              <a:t>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Reduced risk of ejection in the event of an accident</a:t>
            </a:r>
          </a:p>
          <a:p>
            <a:pPr>
              <a:spcBef>
                <a:spcPct val="0"/>
              </a:spcBef>
              <a:buClr>
                <a:srgbClr val="1C6596"/>
              </a:buClr>
              <a:buFont typeface="Wingdings 3" panose="05040102010807070707" pitchFamily="18" charset="2"/>
              <a:buNone/>
              <a:tabLst>
                <a:tab pos="1073150" algn="l"/>
              </a:tabLst>
            </a:pPr>
            <a:r>
              <a:rPr lang="en-GB" altLang="lt-LT" sz="1000"/>
              <a:t>      The risk of ejection during a road accident is reduced by </a:t>
            </a:r>
          </a:p>
          <a:p>
            <a:pPr>
              <a:spcBef>
                <a:spcPct val="0"/>
              </a:spcBef>
              <a:buClr>
                <a:srgbClr val="1C6596"/>
              </a:buClr>
              <a:buFont typeface="Wingdings 3" panose="05040102010807070707" pitchFamily="18" charset="2"/>
              <a:buNone/>
              <a:tabLst>
                <a:tab pos="1073150" algn="l"/>
              </a:tabLst>
            </a:pPr>
            <a:r>
              <a:rPr lang="en-GB" altLang="lt-LT" sz="1000"/>
              <a:t>      the laminated side windows.  The assembly of glass and </a:t>
            </a:r>
          </a:p>
          <a:p>
            <a:pPr>
              <a:spcBef>
                <a:spcPct val="0"/>
              </a:spcBef>
              <a:buClr>
                <a:srgbClr val="1C6596"/>
              </a:buClr>
              <a:buFont typeface="Wingdings 3" panose="05040102010807070707" pitchFamily="18" charset="2"/>
              <a:buNone/>
              <a:tabLst>
                <a:tab pos="1073150" algn="l"/>
              </a:tabLst>
            </a:pPr>
            <a:r>
              <a:rPr lang="en-GB" altLang="lt-LT" sz="1000"/>
              <a:t>      plastic is almost impenetrable.</a:t>
            </a:r>
          </a:p>
          <a:p>
            <a:pPr>
              <a:spcBef>
                <a:spcPct val="0"/>
              </a:spcBef>
              <a:buClr>
                <a:srgbClr val="1C6596"/>
              </a:buClr>
              <a:buFont typeface="Wingdings 3" panose="05040102010807070707" pitchFamily="18" charset="2"/>
              <a:buChar char="â"/>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10-fold increase in anti-intrusion resistance</a:t>
            </a:r>
          </a:p>
          <a:p>
            <a:pPr>
              <a:spcBef>
                <a:spcPct val="0"/>
              </a:spcBef>
              <a:buClr>
                <a:srgbClr val="1C6596"/>
              </a:buClr>
              <a:buFont typeface="Wingdings 3" panose="05040102010807070707" pitchFamily="18" charset="2"/>
              <a:buNone/>
              <a:tabLst>
                <a:tab pos="1073150" algn="l"/>
              </a:tabLst>
            </a:pPr>
            <a:r>
              <a:rPr lang="en-GB" altLang="lt-LT" sz="1000"/>
              <a:t>      A car’s windows play an important role in securing the </a:t>
            </a:r>
          </a:p>
          <a:p>
            <a:pPr>
              <a:spcBef>
                <a:spcPct val="0"/>
              </a:spcBef>
              <a:buClr>
                <a:srgbClr val="1C6596"/>
              </a:buClr>
              <a:buFont typeface="Wingdings 3" panose="05040102010807070707" pitchFamily="18" charset="2"/>
              <a:buNone/>
              <a:tabLst>
                <a:tab pos="1073150" algn="l"/>
              </a:tabLst>
            </a:pPr>
            <a:r>
              <a:rPr lang="en-GB" altLang="lt-LT" sz="1000"/>
              <a:t>      safety of the occupants and goods.</a:t>
            </a:r>
          </a:p>
          <a:p>
            <a:pPr>
              <a:spcBef>
                <a:spcPct val="0"/>
              </a:spcBef>
              <a:buClr>
                <a:srgbClr val="1C6596"/>
              </a:buClr>
              <a:buFont typeface="Wingdings 3" panose="05040102010807070707" pitchFamily="18" charset="2"/>
              <a:buNone/>
              <a:tabLst>
                <a:tab pos="1073150" algn="l"/>
              </a:tabLst>
            </a:pP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Breaking into a car fitted with laminated side windows </a:t>
            </a:r>
          </a:p>
          <a:p>
            <a:pPr marL="269875" lvl="1" indent="-4763">
              <a:spcBef>
                <a:spcPct val="0"/>
              </a:spcBef>
              <a:buClr>
                <a:srgbClr val="1C6596"/>
              </a:buClr>
              <a:buFont typeface="Wingdings" panose="05000000000000000000" pitchFamily="2" charset="2"/>
              <a:buNone/>
              <a:tabLst>
                <a:tab pos="1073150" algn="l"/>
              </a:tabLst>
            </a:pPr>
            <a:r>
              <a:rPr lang="en-GB" altLang="lt-LT" sz="1000"/>
              <a:t>    requires 10 times more time than if the car had </a:t>
            </a:r>
          </a:p>
          <a:p>
            <a:pPr marL="269875" lvl="1" indent="-4763">
              <a:spcBef>
                <a:spcPct val="0"/>
              </a:spcBef>
              <a:buClr>
                <a:srgbClr val="1C6596"/>
              </a:buClr>
              <a:buFont typeface="Wingdings" panose="05000000000000000000" pitchFamily="2" charset="2"/>
              <a:buNone/>
              <a:tabLst>
                <a:tab pos="1073150" algn="l"/>
              </a:tabLst>
            </a:pPr>
            <a:r>
              <a:rPr lang="en-GB" altLang="lt-LT" sz="1000"/>
              <a:t>    tempered glass windows. </a:t>
            </a: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This improved resistance contributes to improved </a:t>
            </a:r>
          </a:p>
          <a:p>
            <a:pPr marL="269875" lvl="1" indent="-4763">
              <a:spcBef>
                <a:spcPct val="0"/>
              </a:spcBef>
              <a:buClr>
                <a:srgbClr val="1C6596"/>
              </a:buClr>
              <a:buFont typeface="Wingdings" panose="05000000000000000000" pitchFamily="2" charset="2"/>
              <a:buNone/>
              <a:tabLst>
                <a:tab pos="1073150" algn="l"/>
              </a:tabLst>
            </a:pPr>
            <a:r>
              <a:rPr lang="en-GB" altLang="lt-LT" sz="1000"/>
              <a:t>    security as it delays and dissuades would-be intruders.</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b="1"/>
              <a:t>  Improved acoustic comfort for a more relaxing ride</a:t>
            </a:r>
          </a:p>
          <a:p>
            <a:pPr marL="269875" lvl="1" indent="-4763">
              <a:spcBef>
                <a:spcPct val="0"/>
              </a:spcBef>
              <a:buClr>
                <a:srgbClr val="1C6596"/>
              </a:buClr>
              <a:buFont typeface="Wingdings" panose="05000000000000000000" pitchFamily="2" charset="2"/>
              <a:buChar char="§"/>
              <a:tabLst>
                <a:tab pos="1073150" algn="l"/>
              </a:tabLst>
            </a:pPr>
            <a:r>
              <a:rPr lang="en-GB" altLang="lt-LT" sz="1000"/>
              <a:t>  The use of this laminated glass technology for the </a:t>
            </a:r>
          </a:p>
          <a:p>
            <a:pPr marL="269875" lvl="1" indent="-4763">
              <a:spcBef>
                <a:spcPct val="0"/>
              </a:spcBef>
              <a:buClr>
                <a:srgbClr val="1C6596"/>
              </a:buClr>
              <a:buFont typeface="Wingdings" panose="05000000000000000000" pitchFamily="2" charset="2"/>
              <a:buNone/>
              <a:tabLst>
                <a:tab pos="1073150" algn="l"/>
              </a:tabLst>
            </a:pPr>
            <a:r>
              <a:rPr lang="en-GB" altLang="lt-LT" sz="1000"/>
              <a:t>    windscreen and the side windows improves sound </a:t>
            </a:r>
          </a:p>
          <a:p>
            <a:pPr marL="269875" lvl="1" indent="-4763">
              <a:spcBef>
                <a:spcPct val="0"/>
              </a:spcBef>
              <a:buClr>
                <a:srgbClr val="1C6596"/>
              </a:buClr>
              <a:buFont typeface="Wingdings" panose="05000000000000000000" pitchFamily="2" charset="2"/>
              <a:buNone/>
              <a:tabLst>
                <a:tab pos="1073150" algn="l"/>
              </a:tabLst>
            </a:pPr>
            <a:r>
              <a:rPr lang="en-GB" altLang="lt-LT" sz="1000"/>
              <a:t>    insulation, enhancing the comfort levels inside the </a:t>
            </a:r>
          </a:p>
          <a:p>
            <a:pPr marL="269875" lvl="1" indent="-4763">
              <a:spcBef>
                <a:spcPct val="0"/>
              </a:spcBef>
              <a:buClr>
                <a:srgbClr val="1C6596"/>
              </a:buClr>
              <a:buFont typeface="Wingdings" panose="05000000000000000000" pitchFamily="2" charset="2"/>
              <a:buNone/>
              <a:tabLst>
                <a:tab pos="1073150" algn="l"/>
              </a:tabLst>
            </a:pPr>
            <a:r>
              <a:rPr lang="en-GB" altLang="lt-LT" sz="1000"/>
              <a:t>    vehicle. </a:t>
            </a:r>
          </a:p>
          <a:p>
            <a:pPr marL="269875" lvl="1" indent="-4763">
              <a:spcBef>
                <a:spcPct val="0"/>
              </a:spcBef>
              <a:buClr>
                <a:srgbClr val="1C6596"/>
              </a:buClr>
              <a:buFont typeface="Wingdings" panose="05000000000000000000" pitchFamily="2" charset="2"/>
              <a:buChar char="§"/>
              <a:tabLst>
                <a:tab pos="1073150" algn="l"/>
              </a:tabLst>
            </a:pPr>
            <a:r>
              <a:rPr lang="en-GB" altLang="lt-LT" sz="1000"/>
              <a:t>  Laminated glass side windows limit the intrusion of </a:t>
            </a:r>
          </a:p>
          <a:p>
            <a:pPr marL="269875" lvl="1" indent="-4763">
              <a:spcBef>
                <a:spcPct val="0"/>
              </a:spcBef>
              <a:buClr>
                <a:srgbClr val="1C6596"/>
              </a:buClr>
              <a:buFont typeface="Wingdings" panose="05000000000000000000" pitchFamily="2" charset="2"/>
              <a:buNone/>
              <a:tabLst>
                <a:tab pos="1073150" algn="l"/>
              </a:tabLst>
            </a:pPr>
            <a:r>
              <a:rPr lang="en-GB" altLang="lt-LT" sz="1000"/>
              <a:t>    engine noise in the cabin.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None/>
              <a:tabLst>
                <a:tab pos="1073150" algn="l"/>
              </a:tabLst>
            </a:pPr>
            <a:r>
              <a:rPr lang="en-GB" altLang="lt-LT" sz="1000" i="1"/>
              <a:t>Optional Acoustic Pack on the C4 VTR and C4 Exclusive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Rot="1" noChangeArrowheads="1" noTextEdit="1"/>
          </p:cNvSpPr>
          <p:nvPr>
            <p:ph type="sldImg"/>
          </p:nvPr>
        </p:nvSpPr>
        <p:spPr>
          <a:xfrm>
            <a:off x="42863" y="450850"/>
            <a:ext cx="5489575" cy="3800475"/>
          </a:xfrm>
          <a:ln/>
        </p:spPr>
      </p:sp>
      <p:sp>
        <p:nvSpPr>
          <p:cNvPr id="408579" name="Rectangle 3"/>
          <p:cNvSpPr>
            <a:spLocks noChangeArrowheads="1"/>
          </p:cNvSpPr>
          <p:nvPr>
            <p:ph type="body" idx="1"/>
          </p:nvPr>
        </p:nvSpPr>
        <p:spPr bwMode="auto">
          <a:xfrm>
            <a:off x="5629275" y="712788"/>
            <a:ext cx="4076700" cy="5445125"/>
          </a:xfrm>
          <a:prstGeom prst="rect">
            <a:avLst/>
          </a:prstGeom>
          <a:solidFill>
            <a:srgbClr val="FFFFFF"/>
          </a:solidFill>
          <a:ln>
            <a:solidFill>
              <a:srgbClr val="000000"/>
            </a:solidFill>
            <a:miter lim="800000"/>
            <a:headEnd/>
            <a:tailEnd/>
          </a:ln>
        </p:spPr>
        <p:txBody>
          <a:bodyPr/>
          <a:lstStyle/>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DRIVER'S SEAT VIEW</a:t>
            </a:r>
          </a:p>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Laminated side window</a:t>
            </a:r>
            <a:r>
              <a:rPr lang="en-GB" altLang="lt-LT" sz="1000"/>
              <a:t>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Reduced risk of ejection in the event of an accident</a:t>
            </a:r>
          </a:p>
          <a:p>
            <a:pPr>
              <a:spcBef>
                <a:spcPct val="0"/>
              </a:spcBef>
              <a:buClr>
                <a:srgbClr val="1C6596"/>
              </a:buClr>
              <a:buFont typeface="Wingdings 3" panose="05040102010807070707" pitchFamily="18" charset="2"/>
              <a:buNone/>
              <a:tabLst>
                <a:tab pos="1073150" algn="l"/>
              </a:tabLst>
            </a:pPr>
            <a:r>
              <a:rPr lang="en-GB" altLang="lt-LT" sz="1000"/>
              <a:t>      The risk of ejection during a road accident is reduced by </a:t>
            </a:r>
          </a:p>
          <a:p>
            <a:pPr>
              <a:spcBef>
                <a:spcPct val="0"/>
              </a:spcBef>
              <a:buClr>
                <a:srgbClr val="1C6596"/>
              </a:buClr>
              <a:buFont typeface="Wingdings 3" panose="05040102010807070707" pitchFamily="18" charset="2"/>
              <a:buNone/>
              <a:tabLst>
                <a:tab pos="1073150" algn="l"/>
              </a:tabLst>
            </a:pPr>
            <a:r>
              <a:rPr lang="en-GB" altLang="lt-LT" sz="1000"/>
              <a:t>      the laminated side windows.  The assembly of glass and </a:t>
            </a:r>
          </a:p>
          <a:p>
            <a:pPr>
              <a:spcBef>
                <a:spcPct val="0"/>
              </a:spcBef>
              <a:buClr>
                <a:srgbClr val="1C6596"/>
              </a:buClr>
              <a:buFont typeface="Wingdings 3" panose="05040102010807070707" pitchFamily="18" charset="2"/>
              <a:buNone/>
              <a:tabLst>
                <a:tab pos="1073150" algn="l"/>
              </a:tabLst>
            </a:pPr>
            <a:r>
              <a:rPr lang="en-GB" altLang="lt-LT" sz="1000"/>
              <a:t>      plastic is almost impenetrable.</a:t>
            </a:r>
          </a:p>
          <a:p>
            <a:pPr>
              <a:spcBef>
                <a:spcPct val="0"/>
              </a:spcBef>
              <a:buClr>
                <a:srgbClr val="1C6596"/>
              </a:buClr>
              <a:buFont typeface="Wingdings 3" panose="05040102010807070707" pitchFamily="18" charset="2"/>
              <a:buChar char="â"/>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10-fold increase in anti-intrusion resistance</a:t>
            </a:r>
          </a:p>
          <a:p>
            <a:pPr>
              <a:spcBef>
                <a:spcPct val="0"/>
              </a:spcBef>
              <a:buClr>
                <a:srgbClr val="1C6596"/>
              </a:buClr>
              <a:buFont typeface="Wingdings 3" panose="05040102010807070707" pitchFamily="18" charset="2"/>
              <a:buNone/>
              <a:tabLst>
                <a:tab pos="1073150" algn="l"/>
              </a:tabLst>
            </a:pPr>
            <a:r>
              <a:rPr lang="en-GB" altLang="lt-LT" sz="1000"/>
              <a:t>      A car’s windows play an important role in securing the </a:t>
            </a:r>
          </a:p>
          <a:p>
            <a:pPr>
              <a:spcBef>
                <a:spcPct val="0"/>
              </a:spcBef>
              <a:buClr>
                <a:srgbClr val="1C6596"/>
              </a:buClr>
              <a:buFont typeface="Wingdings 3" panose="05040102010807070707" pitchFamily="18" charset="2"/>
              <a:buNone/>
              <a:tabLst>
                <a:tab pos="1073150" algn="l"/>
              </a:tabLst>
            </a:pPr>
            <a:r>
              <a:rPr lang="en-GB" altLang="lt-LT" sz="1000"/>
              <a:t>      safety of the occupants and goods.</a:t>
            </a:r>
          </a:p>
          <a:p>
            <a:pPr>
              <a:spcBef>
                <a:spcPct val="0"/>
              </a:spcBef>
              <a:buClr>
                <a:srgbClr val="1C6596"/>
              </a:buClr>
              <a:buFont typeface="Wingdings 3" panose="05040102010807070707" pitchFamily="18" charset="2"/>
              <a:buNone/>
              <a:tabLst>
                <a:tab pos="1073150" algn="l"/>
              </a:tabLst>
            </a:pP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Breaking into a car fitted with laminated side windows </a:t>
            </a:r>
          </a:p>
          <a:p>
            <a:pPr marL="269875" lvl="1" indent="-4763">
              <a:spcBef>
                <a:spcPct val="0"/>
              </a:spcBef>
              <a:buClr>
                <a:srgbClr val="1C6596"/>
              </a:buClr>
              <a:buFont typeface="Wingdings" panose="05000000000000000000" pitchFamily="2" charset="2"/>
              <a:buNone/>
              <a:tabLst>
                <a:tab pos="1073150" algn="l"/>
              </a:tabLst>
            </a:pPr>
            <a:r>
              <a:rPr lang="en-GB" altLang="lt-LT" sz="1000"/>
              <a:t>    requires 10 times more time than if the car had </a:t>
            </a:r>
          </a:p>
          <a:p>
            <a:pPr marL="269875" lvl="1" indent="-4763">
              <a:spcBef>
                <a:spcPct val="0"/>
              </a:spcBef>
              <a:buClr>
                <a:srgbClr val="1C6596"/>
              </a:buClr>
              <a:buFont typeface="Wingdings" panose="05000000000000000000" pitchFamily="2" charset="2"/>
              <a:buNone/>
              <a:tabLst>
                <a:tab pos="1073150" algn="l"/>
              </a:tabLst>
            </a:pPr>
            <a:r>
              <a:rPr lang="en-GB" altLang="lt-LT" sz="1000"/>
              <a:t>    tempered glass windows. </a:t>
            </a: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This improved resistance contributes to improved </a:t>
            </a:r>
          </a:p>
          <a:p>
            <a:pPr marL="269875" lvl="1" indent="-4763">
              <a:spcBef>
                <a:spcPct val="0"/>
              </a:spcBef>
              <a:buClr>
                <a:srgbClr val="1C6596"/>
              </a:buClr>
              <a:buFont typeface="Wingdings" panose="05000000000000000000" pitchFamily="2" charset="2"/>
              <a:buNone/>
              <a:tabLst>
                <a:tab pos="1073150" algn="l"/>
              </a:tabLst>
            </a:pPr>
            <a:r>
              <a:rPr lang="en-GB" altLang="lt-LT" sz="1000"/>
              <a:t>    security as it delays and dissuades would-be intruders.</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b="1"/>
              <a:t>  Improved acoustic comfort for a more relaxing ride</a:t>
            </a:r>
          </a:p>
          <a:p>
            <a:pPr marL="269875" lvl="1" indent="-4763">
              <a:spcBef>
                <a:spcPct val="0"/>
              </a:spcBef>
              <a:buClr>
                <a:srgbClr val="1C6596"/>
              </a:buClr>
              <a:buFont typeface="Wingdings" panose="05000000000000000000" pitchFamily="2" charset="2"/>
              <a:buChar char="§"/>
              <a:tabLst>
                <a:tab pos="1073150" algn="l"/>
              </a:tabLst>
            </a:pPr>
            <a:r>
              <a:rPr lang="en-GB" altLang="lt-LT" sz="1000"/>
              <a:t>  The use of this laminated glass technology for the </a:t>
            </a:r>
          </a:p>
          <a:p>
            <a:pPr marL="269875" lvl="1" indent="-4763">
              <a:spcBef>
                <a:spcPct val="0"/>
              </a:spcBef>
              <a:buClr>
                <a:srgbClr val="1C6596"/>
              </a:buClr>
              <a:buFont typeface="Wingdings" panose="05000000000000000000" pitchFamily="2" charset="2"/>
              <a:buNone/>
              <a:tabLst>
                <a:tab pos="1073150" algn="l"/>
              </a:tabLst>
            </a:pPr>
            <a:r>
              <a:rPr lang="en-GB" altLang="lt-LT" sz="1000"/>
              <a:t>    windscreen and the side windows improves sound </a:t>
            </a:r>
          </a:p>
          <a:p>
            <a:pPr marL="269875" lvl="1" indent="-4763">
              <a:spcBef>
                <a:spcPct val="0"/>
              </a:spcBef>
              <a:buClr>
                <a:srgbClr val="1C6596"/>
              </a:buClr>
              <a:buFont typeface="Wingdings" panose="05000000000000000000" pitchFamily="2" charset="2"/>
              <a:buNone/>
              <a:tabLst>
                <a:tab pos="1073150" algn="l"/>
              </a:tabLst>
            </a:pPr>
            <a:r>
              <a:rPr lang="en-GB" altLang="lt-LT" sz="1000"/>
              <a:t>    insulation, enhancing the comfort levels inside the </a:t>
            </a:r>
          </a:p>
          <a:p>
            <a:pPr marL="269875" lvl="1" indent="-4763">
              <a:spcBef>
                <a:spcPct val="0"/>
              </a:spcBef>
              <a:buClr>
                <a:srgbClr val="1C6596"/>
              </a:buClr>
              <a:buFont typeface="Wingdings" panose="05000000000000000000" pitchFamily="2" charset="2"/>
              <a:buNone/>
              <a:tabLst>
                <a:tab pos="1073150" algn="l"/>
              </a:tabLst>
            </a:pPr>
            <a:r>
              <a:rPr lang="en-GB" altLang="lt-LT" sz="1000"/>
              <a:t>    vehicle. </a:t>
            </a:r>
          </a:p>
          <a:p>
            <a:pPr marL="269875" lvl="1" indent="-4763">
              <a:spcBef>
                <a:spcPct val="0"/>
              </a:spcBef>
              <a:buClr>
                <a:srgbClr val="1C6596"/>
              </a:buClr>
              <a:buFont typeface="Wingdings" panose="05000000000000000000" pitchFamily="2" charset="2"/>
              <a:buChar char="§"/>
              <a:tabLst>
                <a:tab pos="1073150" algn="l"/>
              </a:tabLst>
            </a:pPr>
            <a:r>
              <a:rPr lang="en-GB" altLang="lt-LT" sz="1000"/>
              <a:t>  Laminated glass side windows limit the intrusion of </a:t>
            </a:r>
          </a:p>
          <a:p>
            <a:pPr marL="269875" lvl="1" indent="-4763">
              <a:spcBef>
                <a:spcPct val="0"/>
              </a:spcBef>
              <a:buClr>
                <a:srgbClr val="1C6596"/>
              </a:buClr>
              <a:buFont typeface="Wingdings" panose="05000000000000000000" pitchFamily="2" charset="2"/>
              <a:buNone/>
              <a:tabLst>
                <a:tab pos="1073150" algn="l"/>
              </a:tabLst>
            </a:pPr>
            <a:r>
              <a:rPr lang="en-GB" altLang="lt-LT" sz="1000"/>
              <a:t>    engine noise in the cabin.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None/>
              <a:tabLst>
                <a:tab pos="1073150" algn="l"/>
              </a:tabLst>
            </a:pPr>
            <a:r>
              <a:rPr lang="en-GB" altLang="lt-LT" sz="1000" i="1"/>
              <a:t>Optional Acoustic Pack on the C4 VTR and C4 Exclusive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Rot="1" noChangeArrowheads="1" noTextEdit="1"/>
          </p:cNvSpPr>
          <p:nvPr>
            <p:ph type="sldImg"/>
          </p:nvPr>
        </p:nvSpPr>
        <p:spPr>
          <a:xfrm>
            <a:off x="42863" y="450850"/>
            <a:ext cx="5489575" cy="3800475"/>
          </a:xfrm>
          <a:ln/>
        </p:spPr>
      </p:sp>
      <p:sp>
        <p:nvSpPr>
          <p:cNvPr id="410627" name="Rectangle 3"/>
          <p:cNvSpPr>
            <a:spLocks noChangeArrowheads="1"/>
          </p:cNvSpPr>
          <p:nvPr>
            <p:ph type="body" idx="1"/>
          </p:nvPr>
        </p:nvSpPr>
        <p:spPr bwMode="auto">
          <a:xfrm>
            <a:off x="5629275" y="712788"/>
            <a:ext cx="4076700" cy="5445125"/>
          </a:xfrm>
          <a:prstGeom prst="rect">
            <a:avLst/>
          </a:prstGeom>
          <a:solidFill>
            <a:srgbClr val="FFFFFF"/>
          </a:solidFill>
          <a:ln>
            <a:solidFill>
              <a:srgbClr val="000000"/>
            </a:solidFill>
            <a:miter lim="800000"/>
            <a:headEnd/>
            <a:tailEnd/>
          </a:ln>
        </p:spPr>
        <p:txBody>
          <a:bodyPr/>
          <a:lstStyle/>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DRIVER'S SEAT VIEW</a:t>
            </a:r>
          </a:p>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Laminated side window</a:t>
            </a:r>
            <a:r>
              <a:rPr lang="en-GB" altLang="lt-LT" sz="1000"/>
              <a:t>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Reduced risk of ejection in the event of an accident</a:t>
            </a:r>
          </a:p>
          <a:p>
            <a:pPr>
              <a:spcBef>
                <a:spcPct val="0"/>
              </a:spcBef>
              <a:buClr>
                <a:srgbClr val="1C6596"/>
              </a:buClr>
              <a:buFont typeface="Wingdings 3" panose="05040102010807070707" pitchFamily="18" charset="2"/>
              <a:buNone/>
              <a:tabLst>
                <a:tab pos="1073150" algn="l"/>
              </a:tabLst>
            </a:pPr>
            <a:r>
              <a:rPr lang="en-GB" altLang="lt-LT" sz="1000"/>
              <a:t>      The risk of ejection during a road accident is reduced by </a:t>
            </a:r>
          </a:p>
          <a:p>
            <a:pPr>
              <a:spcBef>
                <a:spcPct val="0"/>
              </a:spcBef>
              <a:buClr>
                <a:srgbClr val="1C6596"/>
              </a:buClr>
              <a:buFont typeface="Wingdings 3" panose="05040102010807070707" pitchFamily="18" charset="2"/>
              <a:buNone/>
              <a:tabLst>
                <a:tab pos="1073150" algn="l"/>
              </a:tabLst>
            </a:pPr>
            <a:r>
              <a:rPr lang="en-GB" altLang="lt-LT" sz="1000"/>
              <a:t>      the laminated side windows.  The assembly of glass and </a:t>
            </a:r>
          </a:p>
          <a:p>
            <a:pPr>
              <a:spcBef>
                <a:spcPct val="0"/>
              </a:spcBef>
              <a:buClr>
                <a:srgbClr val="1C6596"/>
              </a:buClr>
              <a:buFont typeface="Wingdings 3" panose="05040102010807070707" pitchFamily="18" charset="2"/>
              <a:buNone/>
              <a:tabLst>
                <a:tab pos="1073150" algn="l"/>
              </a:tabLst>
            </a:pPr>
            <a:r>
              <a:rPr lang="en-GB" altLang="lt-LT" sz="1000"/>
              <a:t>      plastic is almost impenetrable.</a:t>
            </a:r>
          </a:p>
          <a:p>
            <a:pPr>
              <a:spcBef>
                <a:spcPct val="0"/>
              </a:spcBef>
              <a:buClr>
                <a:srgbClr val="1C6596"/>
              </a:buClr>
              <a:buFont typeface="Wingdings 3" panose="05040102010807070707" pitchFamily="18" charset="2"/>
              <a:buChar char="â"/>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10-fold increase in anti-intrusion resistance</a:t>
            </a:r>
          </a:p>
          <a:p>
            <a:pPr>
              <a:spcBef>
                <a:spcPct val="0"/>
              </a:spcBef>
              <a:buClr>
                <a:srgbClr val="1C6596"/>
              </a:buClr>
              <a:buFont typeface="Wingdings 3" panose="05040102010807070707" pitchFamily="18" charset="2"/>
              <a:buNone/>
              <a:tabLst>
                <a:tab pos="1073150" algn="l"/>
              </a:tabLst>
            </a:pPr>
            <a:r>
              <a:rPr lang="en-GB" altLang="lt-LT" sz="1000"/>
              <a:t>      A car’s windows play an important role in securing the </a:t>
            </a:r>
          </a:p>
          <a:p>
            <a:pPr>
              <a:spcBef>
                <a:spcPct val="0"/>
              </a:spcBef>
              <a:buClr>
                <a:srgbClr val="1C6596"/>
              </a:buClr>
              <a:buFont typeface="Wingdings 3" panose="05040102010807070707" pitchFamily="18" charset="2"/>
              <a:buNone/>
              <a:tabLst>
                <a:tab pos="1073150" algn="l"/>
              </a:tabLst>
            </a:pPr>
            <a:r>
              <a:rPr lang="en-GB" altLang="lt-LT" sz="1000"/>
              <a:t>      safety of the occupants and goods.</a:t>
            </a:r>
          </a:p>
          <a:p>
            <a:pPr>
              <a:spcBef>
                <a:spcPct val="0"/>
              </a:spcBef>
              <a:buClr>
                <a:srgbClr val="1C6596"/>
              </a:buClr>
              <a:buFont typeface="Wingdings 3" panose="05040102010807070707" pitchFamily="18" charset="2"/>
              <a:buNone/>
              <a:tabLst>
                <a:tab pos="1073150" algn="l"/>
              </a:tabLst>
            </a:pP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Breaking into a car fitted with laminated side windows </a:t>
            </a:r>
          </a:p>
          <a:p>
            <a:pPr marL="269875" lvl="1" indent="-4763">
              <a:spcBef>
                <a:spcPct val="0"/>
              </a:spcBef>
              <a:buClr>
                <a:srgbClr val="1C6596"/>
              </a:buClr>
              <a:buFont typeface="Wingdings" panose="05000000000000000000" pitchFamily="2" charset="2"/>
              <a:buNone/>
              <a:tabLst>
                <a:tab pos="1073150" algn="l"/>
              </a:tabLst>
            </a:pPr>
            <a:r>
              <a:rPr lang="en-GB" altLang="lt-LT" sz="1000"/>
              <a:t>    requires 10 times more time than if the car had </a:t>
            </a:r>
          </a:p>
          <a:p>
            <a:pPr marL="269875" lvl="1" indent="-4763">
              <a:spcBef>
                <a:spcPct val="0"/>
              </a:spcBef>
              <a:buClr>
                <a:srgbClr val="1C6596"/>
              </a:buClr>
              <a:buFont typeface="Wingdings" panose="05000000000000000000" pitchFamily="2" charset="2"/>
              <a:buNone/>
              <a:tabLst>
                <a:tab pos="1073150" algn="l"/>
              </a:tabLst>
            </a:pPr>
            <a:r>
              <a:rPr lang="en-GB" altLang="lt-LT" sz="1000"/>
              <a:t>    tempered glass windows. </a:t>
            </a: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This improved resistance contributes to improved </a:t>
            </a:r>
          </a:p>
          <a:p>
            <a:pPr marL="269875" lvl="1" indent="-4763">
              <a:spcBef>
                <a:spcPct val="0"/>
              </a:spcBef>
              <a:buClr>
                <a:srgbClr val="1C6596"/>
              </a:buClr>
              <a:buFont typeface="Wingdings" panose="05000000000000000000" pitchFamily="2" charset="2"/>
              <a:buNone/>
              <a:tabLst>
                <a:tab pos="1073150" algn="l"/>
              </a:tabLst>
            </a:pPr>
            <a:r>
              <a:rPr lang="en-GB" altLang="lt-LT" sz="1000"/>
              <a:t>    security as it delays and dissuades would-be intruders.</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b="1"/>
              <a:t>  Improved acoustic comfort for a more relaxing ride</a:t>
            </a:r>
          </a:p>
          <a:p>
            <a:pPr marL="269875" lvl="1" indent="-4763">
              <a:spcBef>
                <a:spcPct val="0"/>
              </a:spcBef>
              <a:buClr>
                <a:srgbClr val="1C6596"/>
              </a:buClr>
              <a:buFont typeface="Wingdings" panose="05000000000000000000" pitchFamily="2" charset="2"/>
              <a:buChar char="§"/>
              <a:tabLst>
                <a:tab pos="1073150" algn="l"/>
              </a:tabLst>
            </a:pPr>
            <a:r>
              <a:rPr lang="en-GB" altLang="lt-LT" sz="1000"/>
              <a:t>  The use of this laminated glass technology for the </a:t>
            </a:r>
          </a:p>
          <a:p>
            <a:pPr marL="269875" lvl="1" indent="-4763">
              <a:spcBef>
                <a:spcPct val="0"/>
              </a:spcBef>
              <a:buClr>
                <a:srgbClr val="1C6596"/>
              </a:buClr>
              <a:buFont typeface="Wingdings" panose="05000000000000000000" pitchFamily="2" charset="2"/>
              <a:buNone/>
              <a:tabLst>
                <a:tab pos="1073150" algn="l"/>
              </a:tabLst>
            </a:pPr>
            <a:r>
              <a:rPr lang="en-GB" altLang="lt-LT" sz="1000"/>
              <a:t>    windscreen and the side windows improves sound </a:t>
            </a:r>
          </a:p>
          <a:p>
            <a:pPr marL="269875" lvl="1" indent="-4763">
              <a:spcBef>
                <a:spcPct val="0"/>
              </a:spcBef>
              <a:buClr>
                <a:srgbClr val="1C6596"/>
              </a:buClr>
              <a:buFont typeface="Wingdings" panose="05000000000000000000" pitchFamily="2" charset="2"/>
              <a:buNone/>
              <a:tabLst>
                <a:tab pos="1073150" algn="l"/>
              </a:tabLst>
            </a:pPr>
            <a:r>
              <a:rPr lang="en-GB" altLang="lt-LT" sz="1000"/>
              <a:t>    insulation, enhancing the comfort levels inside the </a:t>
            </a:r>
          </a:p>
          <a:p>
            <a:pPr marL="269875" lvl="1" indent="-4763">
              <a:spcBef>
                <a:spcPct val="0"/>
              </a:spcBef>
              <a:buClr>
                <a:srgbClr val="1C6596"/>
              </a:buClr>
              <a:buFont typeface="Wingdings" panose="05000000000000000000" pitchFamily="2" charset="2"/>
              <a:buNone/>
              <a:tabLst>
                <a:tab pos="1073150" algn="l"/>
              </a:tabLst>
            </a:pPr>
            <a:r>
              <a:rPr lang="en-GB" altLang="lt-LT" sz="1000"/>
              <a:t>    vehicle. </a:t>
            </a:r>
          </a:p>
          <a:p>
            <a:pPr marL="269875" lvl="1" indent="-4763">
              <a:spcBef>
                <a:spcPct val="0"/>
              </a:spcBef>
              <a:buClr>
                <a:srgbClr val="1C6596"/>
              </a:buClr>
              <a:buFont typeface="Wingdings" panose="05000000000000000000" pitchFamily="2" charset="2"/>
              <a:buChar char="§"/>
              <a:tabLst>
                <a:tab pos="1073150" algn="l"/>
              </a:tabLst>
            </a:pPr>
            <a:r>
              <a:rPr lang="en-GB" altLang="lt-LT" sz="1000"/>
              <a:t>  Laminated glass side windows limit the intrusion of </a:t>
            </a:r>
          </a:p>
          <a:p>
            <a:pPr marL="269875" lvl="1" indent="-4763">
              <a:spcBef>
                <a:spcPct val="0"/>
              </a:spcBef>
              <a:buClr>
                <a:srgbClr val="1C6596"/>
              </a:buClr>
              <a:buFont typeface="Wingdings" panose="05000000000000000000" pitchFamily="2" charset="2"/>
              <a:buNone/>
              <a:tabLst>
                <a:tab pos="1073150" algn="l"/>
              </a:tabLst>
            </a:pPr>
            <a:r>
              <a:rPr lang="en-GB" altLang="lt-LT" sz="1000"/>
              <a:t>    engine noise in the cabin.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None/>
              <a:tabLst>
                <a:tab pos="1073150" algn="l"/>
              </a:tabLst>
            </a:pPr>
            <a:r>
              <a:rPr lang="en-GB" altLang="lt-LT" sz="1000" i="1"/>
              <a:t>Optional Acoustic Pack on the C4 VTR and C4 Exclusive</a:t>
            </a:r>
          </a:p>
          <a:p>
            <a:pPr>
              <a:spcBef>
                <a:spcPct val="0"/>
              </a:spcBef>
              <a:buClr>
                <a:srgbClr val="1C6596"/>
              </a:buClr>
              <a:buFont typeface="Wingdings 3" panose="05040102010807070707" pitchFamily="18" charset="2"/>
              <a:buNone/>
              <a:tabLst>
                <a:tab pos="1073150" algn="l"/>
              </a:tabLst>
            </a:pPr>
            <a:endParaRPr lang="en-GB" altLang="lt-LT" sz="1000" i="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Rot="1" noChangeArrowheads="1" noTextEdit="1"/>
          </p:cNvSpPr>
          <p:nvPr>
            <p:ph type="sldImg"/>
          </p:nvPr>
        </p:nvSpPr>
        <p:spPr>
          <a:xfrm>
            <a:off x="42863" y="450850"/>
            <a:ext cx="5489575" cy="3800475"/>
          </a:xfrm>
          <a:ln/>
        </p:spPr>
      </p:sp>
      <p:sp>
        <p:nvSpPr>
          <p:cNvPr id="412675" name="Rectangle 3"/>
          <p:cNvSpPr>
            <a:spLocks noChangeArrowheads="1"/>
          </p:cNvSpPr>
          <p:nvPr>
            <p:ph type="body" idx="1"/>
          </p:nvPr>
        </p:nvSpPr>
        <p:spPr bwMode="auto">
          <a:xfrm>
            <a:off x="5629275" y="712788"/>
            <a:ext cx="4076700" cy="5445125"/>
          </a:xfrm>
          <a:prstGeom prst="rect">
            <a:avLst/>
          </a:prstGeom>
          <a:solidFill>
            <a:srgbClr val="FFFFFF"/>
          </a:solidFill>
          <a:ln>
            <a:solidFill>
              <a:srgbClr val="000000"/>
            </a:solidFill>
            <a:miter lim="800000"/>
            <a:headEnd/>
            <a:tailEnd/>
          </a:ln>
        </p:spPr>
        <p:txBody>
          <a:bodyPr/>
          <a:lstStyle/>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DRIVER'S SEAT VIEW</a:t>
            </a:r>
          </a:p>
          <a:p>
            <a:pPr>
              <a:spcBef>
                <a:spcPct val="0"/>
              </a:spcBef>
              <a:buClr>
                <a:srgbClr val="1C6596"/>
              </a:buClr>
              <a:buFont typeface="Wingdings 3" panose="05040102010807070707" pitchFamily="18" charset="2"/>
              <a:buNone/>
              <a:tabLst>
                <a:tab pos="1073150" algn="l"/>
              </a:tabLst>
            </a:pPr>
            <a:r>
              <a:rPr lang="en-GB" altLang="lt-LT" sz="1000" b="1">
                <a:solidFill>
                  <a:srgbClr val="1C6596"/>
                </a:solidFill>
              </a:rPr>
              <a:t>Laminated side window</a:t>
            </a:r>
            <a:r>
              <a:rPr lang="en-GB" altLang="lt-LT" sz="1000"/>
              <a:t>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Reduced risk of ejection in the event of an accident</a:t>
            </a:r>
          </a:p>
          <a:p>
            <a:pPr>
              <a:spcBef>
                <a:spcPct val="0"/>
              </a:spcBef>
              <a:buClr>
                <a:srgbClr val="1C6596"/>
              </a:buClr>
              <a:buFont typeface="Wingdings 3" panose="05040102010807070707" pitchFamily="18" charset="2"/>
              <a:buNone/>
              <a:tabLst>
                <a:tab pos="1073150" algn="l"/>
              </a:tabLst>
            </a:pPr>
            <a:r>
              <a:rPr lang="en-GB" altLang="lt-LT" sz="1000"/>
              <a:t>      The risk of ejection during a road accident is reduced by </a:t>
            </a:r>
          </a:p>
          <a:p>
            <a:pPr>
              <a:spcBef>
                <a:spcPct val="0"/>
              </a:spcBef>
              <a:buClr>
                <a:srgbClr val="1C6596"/>
              </a:buClr>
              <a:buFont typeface="Wingdings 3" panose="05040102010807070707" pitchFamily="18" charset="2"/>
              <a:buNone/>
              <a:tabLst>
                <a:tab pos="1073150" algn="l"/>
              </a:tabLst>
            </a:pPr>
            <a:r>
              <a:rPr lang="en-GB" altLang="lt-LT" sz="1000"/>
              <a:t>      the laminated side windows.  The assembly of glass and </a:t>
            </a:r>
          </a:p>
          <a:p>
            <a:pPr>
              <a:spcBef>
                <a:spcPct val="0"/>
              </a:spcBef>
              <a:buClr>
                <a:srgbClr val="1C6596"/>
              </a:buClr>
              <a:buFont typeface="Wingdings 3" panose="05040102010807070707" pitchFamily="18" charset="2"/>
              <a:buNone/>
              <a:tabLst>
                <a:tab pos="1073150" algn="l"/>
              </a:tabLst>
            </a:pPr>
            <a:r>
              <a:rPr lang="en-GB" altLang="lt-LT" sz="1000"/>
              <a:t>      plastic is almost impenetrable.</a:t>
            </a:r>
          </a:p>
          <a:p>
            <a:pPr>
              <a:spcBef>
                <a:spcPct val="0"/>
              </a:spcBef>
              <a:buClr>
                <a:srgbClr val="1C6596"/>
              </a:buClr>
              <a:buFont typeface="Wingdings 3" panose="05040102010807070707" pitchFamily="18" charset="2"/>
              <a:buChar char="â"/>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a:t>  </a:t>
            </a:r>
            <a:r>
              <a:rPr lang="en-GB" altLang="lt-LT" sz="1000" b="1"/>
              <a:t>10-fold increase in anti-intrusion resistance</a:t>
            </a:r>
          </a:p>
          <a:p>
            <a:pPr>
              <a:spcBef>
                <a:spcPct val="0"/>
              </a:spcBef>
              <a:buClr>
                <a:srgbClr val="1C6596"/>
              </a:buClr>
              <a:buFont typeface="Wingdings 3" panose="05040102010807070707" pitchFamily="18" charset="2"/>
              <a:buNone/>
              <a:tabLst>
                <a:tab pos="1073150" algn="l"/>
              </a:tabLst>
            </a:pPr>
            <a:r>
              <a:rPr lang="en-GB" altLang="lt-LT" sz="1000"/>
              <a:t>      A car’s windows play an important role in securing the </a:t>
            </a:r>
          </a:p>
          <a:p>
            <a:pPr>
              <a:spcBef>
                <a:spcPct val="0"/>
              </a:spcBef>
              <a:buClr>
                <a:srgbClr val="1C6596"/>
              </a:buClr>
              <a:buFont typeface="Wingdings 3" panose="05040102010807070707" pitchFamily="18" charset="2"/>
              <a:buNone/>
              <a:tabLst>
                <a:tab pos="1073150" algn="l"/>
              </a:tabLst>
            </a:pPr>
            <a:r>
              <a:rPr lang="en-GB" altLang="lt-LT" sz="1000"/>
              <a:t>      safety of the occupants and goods.</a:t>
            </a:r>
          </a:p>
          <a:p>
            <a:pPr>
              <a:spcBef>
                <a:spcPct val="0"/>
              </a:spcBef>
              <a:buClr>
                <a:srgbClr val="1C6596"/>
              </a:buClr>
              <a:buFont typeface="Wingdings 3" panose="05040102010807070707" pitchFamily="18" charset="2"/>
              <a:buNone/>
              <a:tabLst>
                <a:tab pos="1073150" algn="l"/>
              </a:tabLst>
            </a:pP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Breaking into a car fitted with laminated side windows </a:t>
            </a:r>
          </a:p>
          <a:p>
            <a:pPr marL="269875" lvl="1" indent="-4763">
              <a:spcBef>
                <a:spcPct val="0"/>
              </a:spcBef>
              <a:buClr>
                <a:srgbClr val="1C6596"/>
              </a:buClr>
              <a:buFont typeface="Wingdings" panose="05000000000000000000" pitchFamily="2" charset="2"/>
              <a:buNone/>
              <a:tabLst>
                <a:tab pos="1073150" algn="l"/>
              </a:tabLst>
            </a:pPr>
            <a:r>
              <a:rPr lang="en-GB" altLang="lt-LT" sz="1000"/>
              <a:t>    requires 10 times more time than if the car had </a:t>
            </a:r>
          </a:p>
          <a:p>
            <a:pPr marL="269875" lvl="1" indent="-4763">
              <a:spcBef>
                <a:spcPct val="0"/>
              </a:spcBef>
              <a:buClr>
                <a:srgbClr val="1C6596"/>
              </a:buClr>
              <a:buFont typeface="Wingdings" panose="05000000000000000000" pitchFamily="2" charset="2"/>
              <a:buNone/>
              <a:tabLst>
                <a:tab pos="1073150" algn="l"/>
              </a:tabLst>
            </a:pPr>
            <a:r>
              <a:rPr lang="en-GB" altLang="lt-LT" sz="1000"/>
              <a:t>    tempered glass windows. </a:t>
            </a:r>
            <a:endParaRPr lang="en-GB" altLang="lt-LT" sz="700"/>
          </a:p>
          <a:p>
            <a:pPr marL="269875" lvl="1" indent="-4763">
              <a:spcBef>
                <a:spcPct val="0"/>
              </a:spcBef>
              <a:buClr>
                <a:srgbClr val="1C6596"/>
              </a:buClr>
              <a:buFont typeface="Wingdings" panose="05000000000000000000" pitchFamily="2" charset="2"/>
              <a:buChar char="§"/>
              <a:tabLst>
                <a:tab pos="1073150" algn="l"/>
              </a:tabLst>
            </a:pPr>
            <a:r>
              <a:rPr lang="en-GB" altLang="lt-LT" sz="1000"/>
              <a:t>  This improved resistance contributes to improved </a:t>
            </a:r>
          </a:p>
          <a:p>
            <a:pPr marL="269875" lvl="1" indent="-4763">
              <a:spcBef>
                <a:spcPct val="0"/>
              </a:spcBef>
              <a:buClr>
                <a:srgbClr val="1C6596"/>
              </a:buClr>
              <a:buFont typeface="Wingdings" panose="05000000000000000000" pitchFamily="2" charset="2"/>
              <a:buNone/>
              <a:tabLst>
                <a:tab pos="1073150" algn="l"/>
              </a:tabLst>
            </a:pPr>
            <a:r>
              <a:rPr lang="en-GB" altLang="lt-LT" sz="1000"/>
              <a:t>    security as it delays and dissuades would-be intruders.</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Char char="â"/>
              <a:tabLst>
                <a:tab pos="1073150" algn="l"/>
              </a:tabLst>
            </a:pPr>
            <a:r>
              <a:rPr lang="en-GB" altLang="lt-LT" sz="1000" b="1"/>
              <a:t>  Improved acoustic comfort for a more relaxing ride</a:t>
            </a:r>
          </a:p>
          <a:p>
            <a:pPr marL="269875" lvl="1" indent="-4763">
              <a:spcBef>
                <a:spcPct val="0"/>
              </a:spcBef>
              <a:buClr>
                <a:srgbClr val="1C6596"/>
              </a:buClr>
              <a:buFont typeface="Wingdings" panose="05000000000000000000" pitchFamily="2" charset="2"/>
              <a:buChar char="§"/>
              <a:tabLst>
                <a:tab pos="1073150" algn="l"/>
              </a:tabLst>
            </a:pPr>
            <a:r>
              <a:rPr lang="en-GB" altLang="lt-LT" sz="1000"/>
              <a:t>  The use of this laminated glass technology for the </a:t>
            </a:r>
          </a:p>
          <a:p>
            <a:pPr marL="269875" lvl="1" indent="-4763">
              <a:spcBef>
                <a:spcPct val="0"/>
              </a:spcBef>
              <a:buClr>
                <a:srgbClr val="1C6596"/>
              </a:buClr>
              <a:buFont typeface="Wingdings" panose="05000000000000000000" pitchFamily="2" charset="2"/>
              <a:buNone/>
              <a:tabLst>
                <a:tab pos="1073150" algn="l"/>
              </a:tabLst>
            </a:pPr>
            <a:r>
              <a:rPr lang="en-GB" altLang="lt-LT" sz="1000"/>
              <a:t>    windscreen and the side windows improves sound </a:t>
            </a:r>
          </a:p>
          <a:p>
            <a:pPr marL="269875" lvl="1" indent="-4763">
              <a:spcBef>
                <a:spcPct val="0"/>
              </a:spcBef>
              <a:buClr>
                <a:srgbClr val="1C6596"/>
              </a:buClr>
              <a:buFont typeface="Wingdings" panose="05000000000000000000" pitchFamily="2" charset="2"/>
              <a:buNone/>
              <a:tabLst>
                <a:tab pos="1073150" algn="l"/>
              </a:tabLst>
            </a:pPr>
            <a:r>
              <a:rPr lang="en-GB" altLang="lt-LT" sz="1000"/>
              <a:t>    insulation, enhancing the comfort levels inside the </a:t>
            </a:r>
          </a:p>
          <a:p>
            <a:pPr marL="269875" lvl="1" indent="-4763">
              <a:spcBef>
                <a:spcPct val="0"/>
              </a:spcBef>
              <a:buClr>
                <a:srgbClr val="1C6596"/>
              </a:buClr>
              <a:buFont typeface="Wingdings" panose="05000000000000000000" pitchFamily="2" charset="2"/>
              <a:buNone/>
              <a:tabLst>
                <a:tab pos="1073150" algn="l"/>
              </a:tabLst>
            </a:pPr>
            <a:r>
              <a:rPr lang="en-GB" altLang="lt-LT" sz="1000"/>
              <a:t>    vehicle. </a:t>
            </a:r>
          </a:p>
          <a:p>
            <a:pPr marL="269875" lvl="1" indent="-4763">
              <a:spcBef>
                <a:spcPct val="0"/>
              </a:spcBef>
              <a:buClr>
                <a:srgbClr val="1C6596"/>
              </a:buClr>
              <a:buFont typeface="Wingdings" panose="05000000000000000000" pitchFamily="2" charset="2"/>
              <a:buChar char="§"/>
              <a:tabLst>
                <a:tab pos="1073150" algn="l"/>
              </a:tabLst>
            </a:pPr>
            <a:r>
              <a:rPr lang="en-GB" altLang="lt-LT" sz="1000"/>
              <a:t>  Laminated glass side windows limit the intrusion of </a:t>
            </a:r>
          </a:p>
          <a:p>
            <a:pPr marL="269875" lvl="1" indent="-4763">
              <a:spcBef>
                <a:spcPct val="0"/>
              </a:spcBef>
              <a:buClr>
                <a:srgbClr val="1C6596"/>
              </a:buClr>
              <a:buFont typeface="Wingdings" panose="05000000000000000000" pitchFamily="2" charset="2"/>
              <a:buNone/>
              <a:tabLst>
                <a:tab pos="1073150" algn="l"/>
              </a:tabLst>
            </a:pPr>
            <a:r>
              <a:rPr lang="en-GB" altLang="lt-LT" sz="1000"/>
              <a:t>    engine noise in the cabin. </a:t>
            </a:r>
          </a:p>
          <a:p>
            <a:pPr>
              <a:spcBef>
                <a:spcPct val="0"/>
              </a:spcBef>
              <a:buClr>
                <a:srgbClr val="1C6596"/>
              </a:buClr>
              <a:buFont typeface="Wingdings 3" panose="05040102010807070707" pitchFamily="18" charset="2"/>
              <a:buNone/>
              <a:tabLst>
                <a:tab pos="1073150" algn="l"/>
              </a:tabLst>
            </a:pPr>
            <a:endParaRPr lang="en-GB" altLang="lt-LT" sz="700"/>
          </a:p>
          <a:p>
            <a:pPr>
              <a:spcBef>
                <a:spcPct val="0"/>
              </a:spcBef>
              <a:buClr>
                <a:srgbClr val="1C6596"/>
              </a:buClr>
              <a:buFont typeface="Wingdings 3" panose="05040102010807070707" pitchFamily="18" charset="2"/>
              <a:buNone/>
              <a:tabLst>
                <a:tab pos="1073150" algn="l"/>
              </a:tabLst>
            </a:pPr>
            <a:r>
              <a:rPr lang="en-GB" altLang="lt-LT" sz="1000" i="1"/>
              <a:t>Optional Acoustic Pack on the C4 VTR and C4 Exclusive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Rot="1" noChangeArrowheads="1" noTextEdit="1"/>
          </p:cNvSpPr>
          <p:nvPr>
            <p:ph type="sldImg"/>
          </p:nvPr>
        </p:nvSpPr>
        <p:spPr>
          <a:ln/>
        </p:spPr>
      </p:sp>
      <p:sp>
        <p:nvSpPr>
          <p:cNvPr id="45875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Rot="1" noChangeArrowheads="1" noTextEdit="1"/>
          </p:cNvSpPr>
          <p:nvPr>
            <p:ph type="sldImg"/>
          </p:nvPr>
        </p:nvSpPr>
        <p:spPr>
          <a:ln/>
        </p:spPr>
      </p:sp>
      <p:sp>
        <p:nvSpPr>
          <p:cNvPr id="45977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Rot="1" noChangeArrowheads="1" noTextEdit="1"/>
          </p:cNvSpPr>
          <p:nvPr>
            <p:ph type="sldImg"/>
          </p:nvPr>
        </p:nvSpPr>
        <p:spPr>
          <a:ln/>
        </p:spPr>
      </p:sp>
      <p:sp>
        <p:nvSpPr>
          <p:cNvPr id="46080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Rot="1" noChangeArrowheads="1" noTextEdit="1"/>
          </p:cNvSpPr>
          <p:nvPr>
            <p:ph type="sldImg"/>
          </p:nvPr>
        </p:nvSpPr>
        <p:spPr>
          <a:ln/>
        </p:spPr>
      </p:sp>
      <p:sp>
        <p:nvSpPr>
          <p:cNvPr id="43008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Rot="1" noChangeArrowheads="1" noTextEdit="1"/>
          </p:cNvSpPr>
          <p:nvPr>
            <p:ph type="sldImg"/>
          </p:nvPr>
        </p:nvSpPr>
        <p:spPr>
          <a:ln/>
        </p:spPr>
      </p:sp>
      <p:sp>
        <p:nvSpPr>
          <p:cNvPr id="268291" name="Rectangle 3"/>
          <p:cNvSpPr>
            <a:spLocks noChangeArrowheads="1"/>
          </p:cNvSpPr>
          <p:nvPr>
            <p:ph type="body" idx="1"/>
          </p:nvPr>
        </p:nvSpPr>
        <p:spPr bwMode="auto">
          <a:xfrm>
            <a:off x="5122863" y="614363"/>
            <a:ext cx="4535487" cy="542131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lt-LT" sz="1100"/>
          </a:p>
          <a:p>
            <a:pPr>
              <a:spcBef>
                <a:spcPct val="0"/>
              </a:spcBef>
            </a:pPr>
            <a:endParaRPr lang="fr-FR" altLang="lt-LT" sz="1100" b="1"/>
          </a:p>
          <a:p>
            <a:endParaRPr lang="fr-FR" altLang="lt-L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Rot="1" noChangeArrowheads="1" noTextEdit="1"/>
          </p:cNvSpPr>
          <p:nvPr>
            <p:ph type="sldImg"/>
          </p:nvPr>
        </p:nvSpPr>
        <p:spPr>
          <a:ln/>
        </p:spPr>
      </p:sp>
      <p:sp>
        <p:nvSpPr>
          <p:cNvPr id="46182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ChangeArrowheads="1" noTextEdit="1"/>
          </p:cNvSpPr>
          <p:nvPr>
            <p:ph type="sldImg"/>
          </p:nvPr>
        </p:nvSpPr>
        <p:spPr bwMode="auto">
          <a:xfrm>
            <a:off x="131763" y="614363"/>
            <a:ext cx="4740275" cy="3281362"/>
          </a:xfrm>
          <a:prstGeom prst="rect">
            <a:avLst/>
          </a:prstGeom>
          <a:solidFill>
            <a:srgbClr val="FFFFFF"/>
          </a:solidFill>
          <a:ln>
            <a:solidFill>
              <a:srgbClr val="000000"/>
            </a:solidFill>
            <a:miter lim="800000"/>
            <a:headEnd/>
            <a:tailEnd/>
          </a:ln>
        </p:spPr>
      </p:sp>
      <p:sp>
        <p:nvSpPr>
          <p:cNvPr id="282627" name="Rectangle 3"/>
          <p:cNvSpPr>
            <a:spLocks noChangeArrowheads="1"/>
          </p:cNvSpPr>
          <p:nvPr>
            <p:ph type="body" idx="1"/>
          </p:nvPr>
        </p:nvSpPr>
        <p:spPr bwMode="auto">
          <a:xfrm>
            <a:off x="5122863" y="614363"/>
            <a:ext cx="4535487" cy="542131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lt-LT" sz="1100" b="1"/>
          </a:p>
          <a:p>
            <a:endParaRPr lang="fr-FR" altLang="lt-L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Rot="1" noChangeArrowheads="1" noTextEdit="1"/>
          </p:cNvSpPr>
          <p:nvPr>
            <p:ph type="sldImg"/>
          </p:nvPr>
        </p:nvSpPr>
        <p:spPr>
          <a:ln/>
        </p:spPr>
      </p:sp>
      <p:sp>
        <p:nvSpPr>
          <p:cNvPr id="46285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Rot="1" noChangeArrowheads="1" noTextEdit="1"/>
          </p:cNvSpPr>
          <p:nvPr>
            <p:ph type="sldImg"/>
          </p:nvPr>
        </p:nvSpPr>
        <p:spPr>
          <a:ln/>
        </p:spPr>
      </p:sp>
      <p:sp>
        <p:nvSpPr>
          <p:cNvPr id="46387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Rot="1" noChangeArrowheads="1" noTextEdit="1"/>
          </p:cNvSpPr>
          <p:nvPr>
            <p:ph type="sldImg"/>
          </p:nvPr>
        </p:nvSpPr>
        <p:spPr>
          <a:ln/>
        </p:spPr>
      </p:sp>
      <p:sp>
        <p:nvSpPr>
          <p:cNvPr id="46489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Rot="1" noChangeArrowheads="1" noTextEdit="1"/>
          </p:cNvSpPr>
          <p:nvPr>
            <p:ph type="sldImg"/>
          </p:nvPr>
        </p:nvSpPr>
        <p:spPr>
          <a:ln/>
        </p:spPr>
      </p:sp>
      <p:sp>
        <p:nvSpPr>
          <p:cNvPr id="46592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Rot="1" noChangeArrowheads="1" noTextEdit="1"/>
          </p:cNvSpPr>
          <p:nvPr>
            <p:ph type="sldImg"/>
          </p:nvPr>
        </p:nvSpPr>
        <p:spPr>
          <a:ln/>
        </p:spPr>
      </p:sp>
      <p:sp>
        <p:nvSpPr>
          <p:cNvPr id="228355" name="Rectangle 3"/>
          <p:cNvSpPr>
            <a:spLocks noChangeArrowheads="1"/>
          </p:cNvSpPr>
          <p:nvPr>
            <p:ph type="body" idx="1"/>
          </p:nvPr>
        </p:nvSpPr>
        <p:spPr bwMode="auto">
          <a:xfrm>
            <a:off x="5122863" y="758825"/>
            <a:ext cx="4535487" cy="52768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lt-LT"/>
          </a:p>
          <a:p>
            <a:endParaRPr lang="fr-FR" altLang="lt-LT"/>
          </a:p>
          <a:p>
            <a:r>
              <a:rPr lang="fr-FR" altLang="lt-LT" sz="1100" b="1"/>
              <a:t>Remark: </a:t>
            </a:r>
          </a:p>
          <a:p>
            <a:r>
              <a:rPr lang="fr-FR" altLang="lt-LT" sz="1100"/>
              <a:t>Stress the Speed Limiter equipment fitted in top-end brand vehicles (BMW, Audi, etc.) and top-end general manufacturers’ vehicles (Renault).</a:t>
            </a:r>
          </a:p>
          <a:p>
            <a:endParaRPr lang="fr-FR" altLang="lt-LT" sz="11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Rot="1" noChangeArrowheads="1" noTextEdit="1"/>
          </p:cNvSpPr>
          <p:nvPr>
            <p:ph type="sldImg"/>
          </p:nvPr>
        </p:nvSpPr>
        <p:spPr>
          <a:ln/>
        </p:spPr>
      </p:sp>
      <p:sp>
        <p:nvSpPr>
          <p:cNvPr id="46694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Rot="1" noChangeArrowheads="1" noTextEdit="1"/>
          </p:cNvSpPr>
          <p:nvPr>
            <p:ph type="sldImg"/>
          </p:nvPr>
        </p:nvSpPr>
        <p:spPr>
          <a:ln/>
        </p:spPr>
      </p:sp>
      <p:sp>
        <p:nvSpPr>
          <p:cNvPr id="46797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Rot="1" noChangeArrowheads="1" noTextEdit="1"/>
          </p:cNvSpPr>
          <p:nvPr>
            <p:ph type="sldImg"/>
          </p:nvPr>
        </p:nvSpPr>
        <p:spPr>
          <a:ln/>
        </p:spPr>
      </p:sp>
      <p:sp>
        <p:nvSpPr>
          <p:cNvPr id="43110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Rot="1" noChangeArrowheads="1" noTextEdit="1"/>
          </p:cNvSpPr>
          <p:nvPr>
            <p:ph type="sldImg"/>
          </p:nvPr>
        </p:nvSpPr>
        <p:spPr>
          <a:ln/>
        </p:spPr>
      </p:sp>
      <p:sp>
        <p:nvSpPr>
          <p:cNvPr id="46899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Rot="1" noChangeArrowheads="1" noTextEdit="1"/>
          </p:cNvSpPr>
          <p:nvPr>
            <p:ph type="sldImg"/>
          </p:nvPr>
        </p:nvSpPr>
        <p:spPr>
          <a:ln/>
        </p:spPr>
      </p:sp>
      <p:sp>
        <p:nvSpPr>
          <p:cNvPr id="47001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Rot="1" noChangeArrowheads="1" noTextEdit="1"/>
          </p:cNvSpPr>
          <p:nvPr>
            <p:ph type="sldImg"/>
          </p:nvPr>
        </p:nvSpPr>
        <p:spPr>
          <a:ln/>
        </p:spPr>
      </p:sp>
      <p:sp>
        <p:nvSpPr>
          <p:cNvPr id="47104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Rot="1" noChangeArrowheads="1" noTextEdit="1"/>
          </p:cNvSpPr>
          <p:nvPr>
            <p:ph type="sldImg"/>
          </p:nvPr>
        </p:nvSpPr>
        <p:spPr>
          <a:ln/>
        </p:spPr>
      </p:sp>
      <p:sp>
        <p:nvSpPr>
          <p:cNvPr id="472067"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Rot="1" noChangeArrowheads="1" noTextEdit="1"/>
          </p:cNvSpPr>
          <p:nvPr>
            <p:ph type="sldImg"/>
          </p:nvPr>
        </p:nvSpPr>
        <p:spPr>
          <a:ln/>
        </p:spPr>
      </p:sp>
      <p:sp>
        <p:nvSpPr>
          <p:cNvPr id="47309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Rot="1" noChangeArrowheads="1" noTextEdit="1"/>
          </p:cNvSpPr>
          <p:nvPr>
            <p:ph type="sldImg"/>
          </p:nvPr>
        </p:nvSpPr>
        <p:spPr>
          <a:ln/>
        </p:spPr>
      </p:sp>
      <p:sp>
        <p:nvSpPr>
          <p:cNvPr id="432131"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Rot="1" noChangeArrowheads="1" noTextEdit="1"/>
          </p:cNvSpPr>
          <p:nvPr>
            <p:ph type="sldImg"/>
          </p:nvPr>
        </p:nvSpPr>
        <p:spPr>
          <a:ln/>
        </p:spPr>
      </p:sp>
      <p:sp>
        <p:nvSpPr>
          <p:cNvPr id="433155"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Rot="1" noChangeArrowheads="1" noTextEdit="1"/>
          </p:cNvSpPr>
          <p:nvPr>
            <p:ph type="sldImg"/>
          </p:nvPr>
        </p:nvSpPr>
        <p:spPr>
          <a:ln/>
        </p:spPr>
      </p:sp>
      <p:sp>
        <p:nvSpPr>
          <p:cNvPr id="434179"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Rot="1" noChangeArrowheads="1" noTextEdit="1"/>
          </p:cNvSpPr>
          <p:nvPr>
            <p:ph type="sldImg"/>
          </p:nvPr>
        </p:nvSpPr>
        <p:spPr>
          <a:ln/>
        </p:spPr>
      </p:sp>
      <p:sp>
        <p:nvSpPr>
          <p:cNvPr id="435203" name="Rectangle 3"/>
          <p:cNvSpPr>
            <a:spLocks noGrp="1" noChangeArrowheads="1"/>
          </p:cNvSpPr>
          <p:nvPr>
            <p:ph type="body" idx="1"/>
          </p:nvPr>
        </p:nvSpPr>
        <p:spPr bwMode="auto">
          <a:xfrm>
            <a:off x="993775" y="3227388"/>
            <a:ext cx="7943850" cy="30575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ltLang="lt-L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en-US" smtClean="0"/>
              <a:t>Click to edit Master title style</a:t>
            </a:r>
            <a:endParaRPr lang="lt-LT"/>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t-LT"/>
          </a:p>
        </p:txBody>
      </p:sp>
      <p:sp>
        <p:nvSpPr>
          <p:cNvPr id="4" name="Footer Placeholder 3"/>
          <p:cNvSpPr>
            <a:spLocks noGrp="1"/>
          </p:cNvSpPr>
          <p:nvPr>
            <p:ph type="ftr" sz="quarter" idx="10"/>
          </p:nvPr>
        </p:nvSpPr>
        <p:spPr/>
        <p:txBody>
          <a:bodyPr/>
          <a:lstStyle>
            <a:lvl1pPr>
              <a:defRPr/>
            </a:lvl1pPr>
          </a:lstStyle>
          <a:p>
            <a:endParaRPr lang="fr-FR" altLang="lt-LT"/>
          </a:p>
        </p:txBody>
      </p:sp>
      <p:sp>
        <p:nvSpPr>
          <p:cNvPr id="5" name="Slide Number Placeholder 4"/>
          <p:cNvSpPr>
            <a:spLocks noGrp="1"/>
          </p:cNvSpPr>
          <p:nvPr>
            <p:ph type="sldNum" sz="quarter" idx="11"/>
          </p:nvPr>
        </p:nvSpPr>
        <p:spPr/>
        <p:txBody>
          <a:bodyPr/>
          <a:lstStyle>
            <a:lvl1pPr>
              <a:defRPr/>
            </a:lvl1pPr>
          </a:lstStyle>
          <a:p>
            <a:fld id="{3A99F2FA-D1EA-48AE-AB0D-69A63BD0885A}" type="slidenum">
              <a:rPr lang="fr-FR" altLang="lt-LT"/>
              <a:pPr/>
              <a:t>‹#›</a:t>
            </a:fld>
            <a:endParaRPr lang="fr-FR" altLang="lt-LT"/>
          </a:p>
        </p:txBody>
      </p:sp>
    </p:spTree>
    <p:extLst>
      <p:ext uri="{BB962C8B-B14F-4D97-AF65-F5344CB8AC3E}">
        <p14:creationId xmlns:p14="http://schemas.microsoft.com/office/powerpoint/2010/main" val="146523255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Footer Placeholder 3"/>
          <p:cNvSpPr>
            <a:spLocks noGrp="1"/>
          </p:cNvSpPr>
          <p:nvPr>
            <p:ph type="ftr" sz="quarter" idx="10"/>
          </p:nvPr>
        </p:nvSpPr>
        <p:spPr/>
        <p:txBody>
          <a:bodyPr/>
          <a:lstStyle>
            <a:lvl1pPr>
              <a:defRPr/>
            </a:lvl1pPr>
          </a:lstStyle>
          <a:p>
            <a:endParaRPr lang="fr-FR" altLang="lt-LT"/>
          </a:p>
        </p:txBody>
      </p:sp>
      <p:sp>
        <p:nvSpPr>
          <p:cNvPr id="5" name="Slide Number Placeholder 4"/>
          <p:cNvSpPr>
            <a:spLocks noGrp="1"/>
          </p:cNvSpPr>
          <p:nvPr>
            <p:ph type="sldNum" sz="quarter" idx="11"/>
          </p:nvPr>
        </p:nvSpPr>
        <p:spPr/>
        <p:txBody>
          <a:bodyPr/>
          <a:lstStyle>
            <a:lvl1pPr>
              <a:defRPr/>
            </a:lvl1pPr>
          </a:lstStyle>
          <a:p>
            <a:fld id="{E816EA53-E274-4BED-9B81-46C4DFE3EFF3}" type="slidenum">
              <a:rPr lang="fr-FR" altLang="lt-LT"/>
              <a:pPr/>
              <a:t>‹#›</a:t>
            </a:fld>
            <a:endParaRPr lang="fr-FR" altLang="lt-LT"/>
          </a:p>
        </p:txBody>
      </p:sp>
    </p:spTree>
    <p:extLst>
      <p:ext uri="{BB962C8B-B14F-4D97-AF65-F5344CB8AC3E}">
        <p14:creationId xmlns:p14="http://schemas.microsoft.com/office/powerpoint/2010/main" val="31838306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9775" y="365125"/>
            <a:ext cx="2135188" cy="5811838"/>
          </a:xfrm>
          <a:prstGeom prst="rect">
            <a:avLst/>
          </a:prstGeo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681038" y="365125"/>
            <a:ext cx="6256337"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Footer Placeholder 3"/>
          <p:cNvSpPr>
            <a:spLocks noGrp="1"/>
          </p:cNvSpPr>
          <p:nvPr>
            <p:ph type="ftr" sz="quarter" idx="10"/>
          </p:nvPr>
        </p:nvSpPr>
        <p:spPr/>
        <p:txBody>
          <a:bodyPr/>
          <a:lstStyle>
            <a:lvl1pPr>
              <a:defRPr/>
            </a:lvl1pPr>
          </a:lstStyle>
          <a:p>
            <a:endParaRPr lang="fr-FR" altLang="lt-LT"/>
          </a:p>
        </p:txBody>
      </p:sp>
      <p:sp>
        <p:nvSpPr>
          <p:cNvPr id="5" name="Slide Number Placeholder 4"/>
          <p:cNvSpPr>
            <a:spLocks noGrp="1"/>
          </p:cNvSpPr>
          <p:nvPr>
            <p:ph type="sldNum" sz="quarter" idx="11"/>
          </p:nvPr>
        </p:nvSpPr>
        <p:spPr/>
        <p:txBody>
          <a:bodyPr/>
          <a:lstStyle>
            <a:lvl1pPr>
              <a:defRPr/>
            </a:lvl1pPr>
          </a:lstStyle>
          <a:p>
            <a:fld id="{295F3D86-C1A1-48F2-892E-7ACFB859C8E5}" type="slidenum">
              <a:rPr lang="fr-FR" altLang="lt-LT"/>
              <a:pPr/>
              <a:t>‹#›</a:t>
            </a:fld>
            <a:endParaRPr lang="fr-FR" altLang="lt-LT"/>
          </a:p>
        </p:txBody>
      </p:sp>
    </p:spTree>
    <p:extLst>
      <p:ext uri="{BB962C8B-B14F-4D97-AF65-F5344CB8AC3E}">
        <p14:creationId xmlns:p14="http://schemas.microsoft.com/office/powerpoint/2010/main" val="141454179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smtClean="0"/>
              <a:t>Click to edit Master title style</a:t>
            </a:r>
            <a:endParaRPr lang="lt-LT"/>
          </a:p>
        </p:txBody>
      </p:sp>
      <p:sp>
        <p:nvSpPr>
          <p:cNvPr id="3" name="Text Placeholder 2"/>
          <p:cNvSpPr>
            <a:spLocks noGrp="1"/>
          </p:cNvSpPr>
          <p:nvPr>
            <p:ph type="body" sz="half" idx="1"/>
          </p:nvPr>
        </p:nvSpPr>
        <p:spPr>
          <a:xfrm>
            <a:off x="681038" y="1825625"/>
            <a:ext cx="4195762"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5029200" y="1825625"/>
            <a:ext cx="4195763"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Footer Placeholder 4"/>
          <p:cNvSpPr>
            <a:spLocks noGrp="1"/>
          </p:cNvSpPr>
          <p:nvPr>
            <p:ph type="ftr" sz="quarter" idx="10"/>
          </p:nvPr>
        </p:nvSpPr>
        <p:spPr>
          <a:xfrm>
            <a:off x="3384550" y="6245225"/>
            <a:ext cx="3136900" cy="476250"/>
          </a:xfrm>
        </p:spPr>
        <p:txBody>
          <a:bodyPr/>
          <a:lstStyle>
            <a:lvl1pPr>
              <a:defRPr/>
            </a:lvl1pPr>
          </a:lstStyle>
          <a:p>
            <a:endParaRPr lang="fr-FR" altLang="lt-LT"/>
          </a:p>
        </p:txBody>
      </p:sp>
      <p:sp>
        <p:nvSpPr>
          <p:cNvPr id="6" name="Slide Number Placeholder 5"/>
          <p:cNvSpPr>
            <a:spLocks noGrp="1"/>
          </p:cNvSpPr>
          <p:nvPr>
            <p:ph type="sldNum" sz="quarter" idx="11"/>
          </p:nvPr>
        </p:nvSpPr>
        <p:spPr>
          <a:xfrm>
            <a:off x="7323138" y="6265863"/>
            <a:ext cx="2311400" cy="476250"/>
          </a:xfrm>
        </p:spPr>
        <p:txBody>
          <a:bodyPr/>
          <a:lstStyle>
            <a:lvl1pPr>
              <a:defRPr/>
            </a:lvl1pPr>
          </a:lstStyle>
          <a:p>
            <a:fld id="{AB1FA5EA-D8BA-4546-A460-3D4316911E05}" type="slidenum">
              <a:rPr lang="fr-FR" altLang="lt-LT"/>
              <a:pPr/>
              <a:t>‹#›</a:t>
            </a:fld>
            <a:endParaRPr lang="fr-FR" altLang="lt-LT"/>
          </a:p>
        </p:txBody>
      </p:sp>
    </p:spTree>
    <p:extLst>
      <p:ext uri="{BB962C8B-B14F-4D97-AF65-F5344CB8AC3E}">
        <p14:creationId xmlns:p14="http://schemas.microsoft.com/office/powerpoint/2010/main" val="40237030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smtClean="0"/>
              <a:t>Click to edit Master title style</a:t>
            </a:r>
            <a:endParaRPr lang="lt-LT"/>
          </a:p>
        </p:txBody>
      </p:sp>
      <p:sp>
        <p:nvSpPr>
          <p:cNvPr id="3" name="Text Placeholder 2"/>
          <p:cNvSpPr>
            <a:spLocks noGrp="1"/>
          </p:cNvSpPr>
          <p:nvPr>
            <p:ph type="body" sz="half" idx="1"/>
          </p:nvPr>
        </p:nvSpPr>
        <p:spPr>
          <a:xfrm>
            <a:off x="681038" y="1825625"/>
            <a:ext cx="4195762"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Media Placeholder 3"/>
          <p:cNvSpPr>
            <a:spLocks noGrp="1"/>
          </p:cNvSpPr>
          <p:nvPr>
            <p:ph type="media" sz="half" idx="2"/>
          </p:nvPr>
        </p:nvSpPr>
        <p:spPr>
          <a:xfrm>
            <a:off x="5029200" y="1825625"/>
            <a:ext cx="4195763" cy="4351338"/>
          </a:xfrm>
          <a:prstGeom prst="rect">
            <a:avLst/>
          </a:prstGeom>
        </p:spPr>
        <p:txBody>
          <a:bodyPr/>
          <a:lstStyle/>
          <a:p>
            <a:endParaRPr lang="lt-LT"/>
          </a:p>
        </p:txBody>
      </p:sp>
      <p:sp>
        <p:nvSpPr>
          <p:cNvPr id="5" name="Footer Placeholder 4"/>
          <p:cNvSpPr>
            <a:spLocks noGrp="1"/>
          </p:cNvSpPr>
          <p:nvPr>
            <p:ph type="ftr" sz="quarter" idx="10"/>
          </p:nvPr>
        </p:nvSpPr>
        <p:spPr>
          <a:xfrm>
            <a:off x="3384550" y="6245225"/>
            <a:ext cx="3136900" cy="476250"/>
          </a:xfrm>
        </p:spPr>
        <p:txBody>
          <a:bodyPr/>
          <a:lstStyle>
            <a:lvl1pPr>
              <a:defRPr/>
            </a:lvl1pPr>
          </a:lstStyle>
          <a:p>
            <a:endParaRPr lang="fr-FR" altLang="lt-LT"/>
          </a:p>
        </p:txBody>
      </p:sp>
      <p:sp>
        <p:nvSpPr>
          <p:cNvPr id="6" name="Slide Number Placeholder 5"/>
          <p:cNvSpPr>
            <a:spLocks noGrp="1"/>
          </p:cNvSpPr>
          <p:nvPr>
            <p:ph type="sldNum" sz="quarter" idx="11"/>
          </p:nvPr>
        </p:nvSpPr>
        <p:spPr>
          <a:xfrm>
            <a:off x="7323138" y="6265863"/>
            <a:ext cx="2311400" cy="476250"/>
          </a:xfrm>
        </p:spPr>
        <p:txBody>
          <a:bodyPr/>
          <a:lstStyle>
            <a:lvl1pPr>
              <a:defRPr/>
            </a:lvl1pPr>
          </a:lstStyle>
          <a:p>
            <a:fld id="{31CA23A0-5FD3-4ED1-AD0D-DF2A741E9F7D}" type="slidenum">
              <a:rPr lang="fr-FR" altLang="lt-LT"/>
              <a:pPr/>
              <a:t>‹#›</a:t>
            </a:fld>
            <a:endParaRPr lang="fr-FR" altLang="lt-LT"/>
          </a:p>
        </p:txBody>
      </p:sp>
    </p:spTree>
    <p:extLst>
      <p:ext uri="{BB962C8B-B14F-4D97-AF65-F5344CB8AC3E}">
        <p14:creationId xmlns:p14="http://schemas.microsoft.com/office/powerpoint/2010/main" val="110037766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1038" y="365125"/>
            <a:ext cx="8543925" cy="58118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3" name="Footer Placeholder 2"/>
          <p:cNvSpPr>
            <a:spLocks noGrp="1"/>
          </p:cNvSpPr>
          <p:nvPr>
            <p:ph type="ftr" sz="quarter" idx="10"/>
          </p:nvPr>
        </p:nvSpPr>
        <p:spPr>
          <a:xfrm>
            <a:off x="3384550" y="6245225"/>
            <a:ext cx="3136900" cy="476250"/>
          </a:xfrm>
        </p:spPr>
        <p:txBody>
          <a:bodyPr/>
          <a:lstStyle>
            <a:lvl1pPr>
              <a:defRPr/>
            </a:lvl1pPr>
          </a:lstStyle>
          <a:p>
            <a:endParaRPr lang="fr-FR" altLang="lt-LT"/>
          </a:p>
        </p:txBody>
      </p:sp>
      <p:sp>
        <p:nvSpPr>
          <p:cNvPr id="4" name="Slide Number Placeholder 3"/>
          <p:cNvSpPr>
            <a:spLocks noGrp="1"/>
          </p:cNvSpPr>
          <p:nvPr>
            <p:ph type="sldNum" sz="quarter" idx="11"/>
          </p:nvPr>
        </p:nvSpPr>
        <p:spPr>
          <a:xfrm>
            <a:off x="7323138" y="6265863"/>
            <a:ext cx="2311400" cy="476250"/>
          </a:xfrm>
        </p:spPr>
        <p:txBody>
          <a:bodyPr/>
          <a:lstStyle>
            <a:lvl1pPr>
              <a:defRPr/>
            </a:lvl1pPr>
          </a:lstStyle>
          <a:p>
            <a:fld id="{79D7283E-3671-484F-8E73-5D5A783464F0}" type="slidenum">
              <a:rPr lang="fr-FR" altLang="lt-LT"/>
              <a:pPr/>
              <a:t>‹#›</a:t>
            </a:fld>
            <a:endParaRPr lang="fr-FR" altLang="lt-LT"/>
          </a:p>
        </p:txBody>
      </p:sp>
    </p:spTree>
    <p:extLst>
      <p:ext uri="{BB962C8B-B14F-4D97-AF65-F5344CB8AC3E}">
        <p14:creationId xmlns:p14="http://schemas.microsoft.com/office/powerpoint/2010/main" val="38372776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smtClean="0"/>
              <a:t>Click to edit Master title style</a:t>
            </a:r>
            <a:endParaRPr lang="lt-LT"/>
          </a:p>
        </p:txBody>
      </p:sp>
      <p:sp>
        <p:nvSpPr>
          <p:cNvPr id="3" name="Text Placeholder 2"/>
          <p:cNvSpPr>
            <a:spLocks noGrp="1"/>
          </p:cNvSpPr>
          <p:nvPr>
            <p:ph type="body" sz="half" idx="1"/>
          </p:nvPr>
        </p:nvSpPr>
        <p:spPr>
          <a:xfrm>
            <a:off x="681038" y="1825625"/>
            <a:ext cx="4195762"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quarter" idx="2"/>
          </p:nvPr>
        </p:nvSpPr>
        <p:spPr>
          <a:xfrm>
            <a:off x="5029200" y="1825625"/>
            <a:ext cx="4195763" cy="2098675"/>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Content Placeholder 4"/>
          <p:cNvSpPr>
            <a:spLocks noGrp="1"/>
          </p:cNvSpPr>
          <p:nvPr>
            <p:ph sz="quarter" idx="3"/>
          </p:nvPr>
        </p:nvSpPr>
        <p:spPr>
          <a:xfrm>
            <a:off x="5029200" y="4076700"/>
            <a:ext cx="4195763" cy="210026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10"/>
          </p:nvPr>
        </p:nvSpPr>
        <p:spPr>
          <a:xfrm>
            <a:off x="3384550" y="6245225"/>
            <a:ext cx="3136900" cy="476250"/>
          </a:xfrm>
        </p:spPr>
        <p:txBody>
          <a:bodyPr/>
          <a:lstStyle>
            <a:lvl1pPr>
              <a:defRPr/>
            </a:lvl1pPr>
          </a:lstStyle>
          <a:p>
            <a:endParaRPr lang="fr-FR" altLang="lt-LT"/>
          </a:p>
        </p:txBody>
      </p:sp>
      <p:sp>
        <p:nvSpPr>
          <p:cNvPr id="7" name="Slide Number Placeholder 6"/>
          <p:cNvSpPr>
            <a:spLocks noGrp="1"/>
          </p:cNvSpPr>
          <p:nvPr>
            <p:ph type="sldNum" sz="quarter" idx="11"/>
          </p:nvPr>
        </p:nvSpPr>
        <p:spPr>
          <a:xfrm>
            <a:off x="7323138" y="6265863"/>
            <a:ext cx="2311400" cy="476250"/>
          </a:xfrm>
        </p:spPr>
        <p:txBody>
          <a:bodyPr/>
          <a:lstStyle>
            <a:lvl1pPr>
              <a:defRPr/>
            </a:lvl1pPr>
          </a:lstStyle>
          <a:p>
            <a:fld id="{2AD47A48-978C-4F44-B7BC-7D08F271EEF3}" type="slidenum">
              <a:rPr lang="fr-FR" altLang="lt-LT"/>
              <a:pPr/>
              <a:t>‹#›</a:t>
            </a:fld>
            <a:endParaRPr lang="fr-FR" altLang="lt-LT"/>
          </a:p>
        </p:txBody>
      </p:sp>
    </p:spTree>
    <p:extLst>
      <p:ext uri="{BB962C8B-B14F-4D97-AF65-F5344CB8AC3E}">
        <p14:creationId xmlns:p14="http://schemas.microsoft.com/office/powerpoint/2010/main" val="14197531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smtClean="0"/>
              <a:t>Click to edit Master title style</a:t>
            </a:r>
            <a:endParaRPr lang="lt-LT"/>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Footer Placeholder 3"/>
          <p:cNvSpPr>
            <a:spLocks noGrp="1"/>
          </p:cNvSpPr>
          <p:nvPr>
            <p:ph type="ftr" sz="quarter" idx="10"/>
          </p:nvPr>
        </p:nvSpPr>
        <p:spPr/>
        <p:txBody>
          <a:bodyPr/>
          <a:lstStyle>
            <a:lvl1pPr>
              <a:defRPr/>
            </a:lvl1pPr>
          </a:lstStyle>
          <a:p>
            <a:endParaRPr lang="fr-FR" altLang="lt-LT"/>
          </a:p>
        </p:txBody>
      </p:sp>
      <p:sp>
        <p:nvSpPr>
          <p:cNvPr id="5" name="Slide Number Placeholder 4"/>
          <p:cNvSpPr>
            <a:spLocks noGrp="1"/>
          </p:cNvSpPr>
          <p:nvPr>
            <p:ph type="sldNum" sz="quarter" idx="11"/>
          </p:nvPr>
        </p:nvSpPr>
        <p:spPr/>
        <p:txBody>
          <a:bodyPr/>
          <a:lstStyle>
            <a:lvl1pPr>
              <a:defRPr/>
            </a:lvl1pPr>
          </a:lstStyle>
          <a:p>
            <a:fld id="{52A22F7A-C4E3-45C6-A831-C8390646B67F}" type="slidenum">
              <a:rPr lang="fr-FR" altLang="lt-LT"/>
              <a:pPr/>
              <a:t>‹#›</a:t>
            </a:fld>
            <a:endParaRPr lang="fr-FR" altLang="lt-LT"/>
          </a:p>
        </p:txBody>
      </p:sp>
    </p:spTree>
    <p:extLst>
      <p:ext uri="{BB962C8B-B14F-4D97-AF65-F5344CB8AC3E}">
        <p14:creationId xmlns:p14="http://schemas.microsoft.com/office/powerpoint/2010/main" val="31950281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6275" y="1709738"/>
            <a:ext cx="8543925" cy="2852737"/>
          </a:xfrm>
          <a:prstGeom prst="rect">
            <a:avLst/>
          </a:prstGeom>
        </p:spPr>
        <p:txBody>
          <a:bodyPr anchor="b"/>
          <a:lstStyle>
            <a:lvl1pPr>
              <a:defRPr sz="6000"/>
            </a:lvl1pPr>
          </a:lstStyle>
          <a:p>
            <a:r>
              <a:rPr lang="en-US" smtClean="0"/>
              <a:t>Click to edit Master title style</a:t>
            </a:r>
            <a:endParaRPr lang="lt-LT"/>
          </a:p>
        </p:txBody>
      </p:sp>
      <p:sp>
        <p:nvSpPr>
          <p:cNvPr id="3" name="Text Placeholder 2"/>
          <p:cNvSpPr>
            <a:spLocks noGrp="1"/>
          </p:cNvSpPr>
          <p:nvPr>
            <p:ph type="body" idx="1"/>
          </p:nvPr>
        </p:nvSpPr>
        <p:spPr>
          <a:xfrm>
            <a:off x="676275" y="4589463"/>
            <a:ext cx="8543925"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Footer Placeholder 3"/>
          <p:cNvSpPr>
            <a:spLocks noGrp="1"/>
          </p:cNvSpPr>
          <p:nvPr>
            <p:ph type="ftr" sz="quarter" idx="10"/>
          </p:nvPr>
        </p:nvSpPr>
        <p:spPr/>
        <p:txBody>
          <a:bodyPr/>
          <a:lstStyle>
            <a:lvl1pPr>
              <a:defRPr/>
            </a:lvl1pPr>
          </a:lstStyle>
          <a:p>
            <a:endParaRPr lang="fr-FR" altLang="lt-LT"/>
          </a:p>
        </p:txBody>
      </p:sp>
      <p:sp>
        <p:nvSpPr>
          <p:cNvPr id="5" name="Slide Number Placeholder 4"/>
          <p:cNvSpPr>
            <a:spLocks noGrp="1"/>
          </p:cNvSpPr>
          <p:nvPr>
            <p:ph type="sldNum" sz="quarter" idx="11"/>
          </p:nvPr>
        </p:nvSpPr>
        <p:spPr/>
        <p:txBody>
          <a:bodyPr/>
          <a:lstStyle>
            <a:lvl1pPr>
              <a:defRPr/>
            </a:lvl1pPr>
          </a:lstStyle>
          <a:p>
            <a:fld id="{248D2B7D-A4F8-42E7-BA1E-9E5E2B389114}" type="slidenum">
              <a:rPr lang="fr-FR" altLang="lt-LT"/>
              <a:pPr/>
              <a:t>‹#›</a:t>
            </a:fld>
            <a:endParaRPr lang="fr-FR" altLang="lt-LT"/>
          </a:p>
        </p:txBody>
      </p:sp>
    </p:spTree>
    <p:extLst>
      <p:ext uri="{BB962C8B-B14F-4D97-AF65-F5344CB8AC3E}">
        <p14:creationId xmlns:p14="http://schemas.microsoft.com/office/powerpoint/2010/main" val="410371704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smtClean="0"/>
              <a:t>Click to edit Master title style</a:t>
            </a:r>
            <a:endParaRPr lang="lt-LT"/>
          </a:p>
        </p:txBody>
      </p:sp>
      <p:sp>
        <p:nvSpPr>
          <p:cNvPr id="3" name="Content Placeholder 2"/>
          <p:cNvSpPr>
            <a:spLocks noGrp="1"/>
          </p:cNvSpPr>
          <p:nvPr>
            <p:ph sz="half" idx="1"/>
          </p:nvPr>
        </p:nvSpPr>
        <p:spPr>
          <a:xfrm>
            <a:off x="681038" y="1825625"/>
            <a:ext cx="4195762"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5029200" y="1825625"/>
            <a:ext cx="4195763"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Footer Placeholder 4"/>
          <p:cNvSpPr>
            <a:spLocks noGrp="1"/>
          </p:cNvSpPr>
          <p:nvPr>
            <p:ph type="ftr" sz="quarter" idx="10"/>
          </p:nvPr>
        </p:nvSpPr>
        <p:spPr/>
        <p:txBody>
          <a:bodyPr/>
          <a:lstStyle>
            <a:lvl1pPr>
              <a:defRPr/>
            </a:lvl1pPr>
          </a:lstStyle>
          <a:p>
            <a:endParaRPr lang="fr-FR" altLang="lt-LT"/>
          </a:p>
        </p:txBody>
      </p:sp>
      <p:sp>
        <p:nvSpPr>
          <p:cNvPr id="6" name="Slide Number Placeholder 5"/>
          <p:cNvSpPr>
            <a:spLocks noGrp="1"/>
          </p:cNvSpPr>
          <p:nvPr>
            <p:ph type="sldNum" sz="quarter" idx="11"/>
          </p:nvPr>
        </p:nvSpPr>
        <p:spPr/>
        <p:txBody>
          <a:bodyPr/>
          <a:lstStyle>
            <a:lvl1pPr>
              <a:defRPr/>
            </a:lvl1pPr>
          </a:lstStyle>
          <a:p>
            <a:fld id="{B27314A1-321E-42D5-89DD-5C7047AE230B}" type="slidenum">
              <a:rPr lang="fr-FR" altLang="lt-LT"/>
              <a:pPr/>
              <a:t>‹#›</a:t>
            </a:fld>
            <a:endParaRPr lang="fr-FR" altLang="lt-LT"/>
          </a:p>
        </p:txBody>
      </p:sp>
    </p:spTree>
    <p:extLst>
      <p:ext uri="{BB962C8B-B14F-4D97-AF65-F5344CB8AC3E}">
        <p14:creationId xmlns:p14="http://schemas.microsoft.com/office/powerpoint/2010/main" val="28268592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625" y="365125"/>
            <a:ext cx="8543925" cy="1325563"/>
          </a:xfrm>
          <a:prstGeom prst="rect">
            <a:avLst/>
          </a:prstGeom>
        </p:spPr>
        <p:txBody>
          <a:bodyPr/>
          <a:lstStyle/>
          <a:p>
            <a:r>
              <a:rPr lang="en-US" smtClean="0"/>
              <a:t>Click to edit Master title style</a:t>
            </a:r>
            <a:endParaRPr lang="lt-LT"/>
          </a:p>
        </p:txBody>
      </p:sp>
      <p:sp>
        <p:nvSpPr>
          <p:cNvPr id="3" name="Text Placeholder 2"/>
          <p:cNvSpPr>
            <a:spLocks noGrp="1"/>
          </p:cNvSpPr>
          <p:nvPr>
            <p:ph type="body" idx="1"/>
          </p:nvPr>
        </p:nvSpPr>
        <p:spPr>
          <a:xfrm>
            <a:off x="682625" y="1681163"/>
            <a:ext cx="4191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2625" y="2505075"/>
            <a:ext cx="4191000"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5014913" y="1681163"/>
            <a:ext cx="42116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14913" y="2505075"/>
            <a:ext cx="421163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Footer Placeholder 6"/>
          <p:cNvSpPr>
            <a:spLocks noGrp="1"/>
          </p:cNvSpPr>
          <p:nvPr>
            <p:ph type="ftr" sz="quarter" idx="10"/>
          </p:nvPr>
        </p:nvSpPr>
        <p:spPr/>
        <p:txBody>
          <a:bodyPr/>
          <a:lstStyle>
            <a:lvl1pPr>
              <a:defRPr/>
            </a:lvl1pPr>
          </a:lstStyle>
          <a:p>
            <a:endParaRPr lang="fr-FR" altLang="lt-LT"/>
          </a:p>
        </p:txBody>
      </p:sp>
      <p:sp>
        <p:nvSpPr>
          <p:cNvPr id="8" name="Slide Number Placeholder 7"/>
          <p:cNvSpPr>
            <a:spLocks noGrp="1"/>
          </p:cNvSpPr>
          <p:nvPr>
            <p:ph type="sldNum" sz="quarter" idx="11"/>
          </p:nvPr>
        </p:nvSpPr>
        <p:spPr/>
        <p:txBody>
          <a:bodyPr/>
          <a:lstStyle>
            <a:lvl1pPr>
              <a:defRPr/>
            </a:lvl1pPr>
          </a:lstStyle>
          <a:p>
            <a:fld id="{8C5B3CA0-1961-46BA-AA0A-A7AAC92B6F0A}" type="slidenum">
              <a:rPr lang="fr-FR" altLang="lt-LT"/>
              <a:pPr/>
              <a:t>‹#›</a:t>
            </a:fld>
            <a:endParaRPr lang="fr-FR" altLang="lt-LT"/>
          </a:p>
        </p:txBody>
      </p:sp>
    </p:spTree>
    <p:extLst>
      <p:ext uri="{BB962C8B-B14F-4D97-AF65-F5344CB8AC3E}">
        <p14:creationId xmlns:p14="http://schemas.microsoft.com/office/powerpoint/2010/main" val="31649733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smtClean="0"/>
              <a:t>Click to edit Master title style</a:t>
            </a:r>
            <a:endParaRPr lang="lt-LT"/>
          </a:p>
        </p:txBody>
      </p:sp>
      <p:sp>
        <p:nvSpPr>
          <p:cNvPr id="3" name="Footer Placeholder 2"/>
          <p:cNvSpPr>
            <a:spLocks noGrp="1"/>
          </p:cNvSpPr>
          <p:nvPr>
            <p:ph type="ftr" sz="quarter" idx="10"/>
          </p:nvPr>
        </p:nvSpPr>
        <p:spPr/>
        <p:txBody>
          <a:bodyPr/>
          <a:lstStyle>
            <a:lvl1pPr>
              <a:defRPr/>
            </a:lvl1pPr>
          </a:lstStyle>
          <a:p>
            <a:endParaRPr lang="fr-FR" altLang="lt-LT"/>
          </a:p>
        </p:txBody>
      </p:sp>
      <p:sp>
        <p:nvSpPr>
          <p:cNvPr id="4" name="Slide Number Placeholder 3"/>
          <p:cNvSpPr>
            <a:spLocks noGrp="1"/>
          </p:cNvSpPr>
          <p:nvPr>
            <p:ph type="sldNum" sz="quarter" idx="11"/>
          </p:nvPr>
        </p:nvSpPr>
        <p:spPr/>
        <p:txBody>
          <a:bodyPr/>
          <a:lstStyle>
            <a:lvl1pPr>
              <a:defRPr/>
            </a:lvl1pPr>
          </a:lstStyle>
          <a:p>
            <a:fld id="{4315DA39-7E35-4DD9-855B-DB682404B57C}" type="slidenum">
              <a:rPr lang="fr-FR" altLang="lt-LT"/>
              <a:pPr/>
              <a:t>‹#›</a:t>
            </a:fld>
            <a:endParaRPr lang="fr-FR" altLang="lt-LT"/>
          </a:p>
        </p:txBody>
      </p:sp>
    </p:spTree>
    <p:extLst>
      <p:ext uri="{BB962C8B-B14F-4D97-AF65-F5344CB8AC3E}">
        <p14:creationId xmlns:p14="http://schemas.microsoft.com/office/powerpoint/2010/main" val="7650442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fr-FR" altLang="lt-LT"/>
          </a:p>
        </p:txBody>
      </p:sp>
      <p:sp>
        <p:nvSpPr>
          <p:cNvPr id="3" name="Slide Number Placeholder 2"/>
          <p:cNvSpPr>
            <a:spLocks noGrp="1"/>
          </p:cNvSpPr>
          <p:nvPr>
            <p:ph type="sldNum" sz="quarter" idx="11"/>
          </p:nvPr>
        </p:nvSpPr>
        <p:spPr/>
        <p:txBody>
          <a:bodyPr/>
          <a:lstStyle>
            <a:lvl1pPr>
              <a:defRPr/>
            </a:lvl1pPr>
          </a:lstStyle>
          <a:p>
            <a:fld id="{3CA90CC1-BA6A-4F23-88D8-A335F4782A22}" type="slidenum">
              <a:rPr lang="fr-FR" altLang="lt-LT"/>
              <a:pPr/>
              <a:t>‹#›</a:t>
            </a:fld>
            <a:endParaRPr lang="fr-FR" altLang="lt-LT"/>
          </a:p>
        </p:txBody>
      </p:sp>
    </p:spTree>
    <p:extLst>
      <p:ext uri="{BB962C8B-B14F-4D97-AF65-F5344CB8AC3E}">
        <p14:creationId xmlns:p14="http://schemas.microsoft.com/office/powerpoint/2010/main" val="8231597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625" y="457200"/>
            <a:ext cx="3194050" cy="1600200"/>
          </a:xfrm>
          <a:prstGeom prst="rect">
            <a:avLst/>
          </a:prstGeom>
        </p:spPr>
        <p:txBody>
          <a:bodyPr anchor="b"/>
          <a:lstStyle>
            <a:lvl1pPr>
              <a:defRPr sz="3200"/>
            </a:lvl1pPr>
          </a:lstStyle>
          <a:p>
            <a:r>
              <a:rPr lang="en-US" smtClean="0"/>
              <a:t>Click to edit Master title style</a:t>
            </a:r>
            <a:endParaRPr lang="lt-LT"/>
          </a:p>
        </p:txBody>
      </p:sp>
      <p:sp>
        <p:nvSpPr>
          <p:cNvPr id="3" name="Content Placeholder 2"/>
          <p:cNvSpPr>
            <a:spLocks noGrp="1"/>
          </p:cNvSpPr>
          <p:nvPr>
            <p:ph idx="1"/>
          </p:nvPr>
        </p:nvSpPr>
        <p:spPr>
          <a:xfrm>
            <a:off x="4211638" y="987425"/>
            <a:ext cx="50149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endParaRPr lang="fr-FR" altLang="lt-LT"/>
          </a:p>
        </p:txBody>
      </p:sp>
      <p:sp>
        <p:nvSpPr>
          <p:cNvPr id="6" name="Slide Number Placeholder 5"/>
          <p:cNvSpPr>
            <a:spLocks noGrp="1"/>
          </p:cNvSpPr>
          <p:nvPr>
            <p:ph type="sldNum" sz="quarter" idx="11"/>
          </p:nvPr>
        </p:nvSpPr>
        <p:spPr/>
        <p:txBody>
          <a:bodyPr/>
          <a:lstStyle>
            <a:lvl1pPr>
              <a:defRPr/>
            </a:lvl1pPr>
          </a:lstStyle>
          <a:p>
            <a:fld id="{A70B3D15-0136-476F-ACE7-A7994C333B4F}" type="slidenum">
              <a:rPr lang="fr-FR" altLang="lt-LT"/>
              <a:pPr/>
              <a:t>‹#›</a:t>
            </a:fld>
            <a:endParaRPr lang="fr-FR" altLang="lt-LT"/>
          </a:p>
        </p:txBody>
      </p:sp>
    </p:spTree>
    <p:extLst>
      <p:ext uri="{BB962C8B-B14F-4D97-AF65-F5344CB8AC3E}">
        <p14:creationId xmlns:p14="http://schemas.microsoft.com/office/powerpoint/2010/main" val="260537947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625" y="457200"/>
            <a:ext cx="3194050" cy="1600200"/>
          </a:xfrm>
          <a:prstGeom prst="rect">
            <a:avLst/>
          </a:prstGeom>
        </p:spPr>
        <p:txBody>
          <a:bodyPr anchor="b"/>
          <a:lstStyle>
            <a:lvl1pPr>
              <a:defRPr sz="3200"/>
            </a:lvl1pPr>
          </a:lstStyle>
          <a:p>
            <a:r>
              <a:rPr lang="en-US" smtClean="0"/>
              <a:t>Click to edit Master title style</a:t>
            </a:r>
            <a:endParaRPr lang="lt-LT"/>
          </a:p>
        </p:txBody>
      </p:sp>
      <p:sp>
        <p:nvSpPr>
          <p:cNvPr id="3" name="Picture Placeholder 2"/>
          <p:cNvSpPr>
            <a:spLocks noGrp="1"/>
          </p:cNvSpPr>
          <p:nvPr>
            <p:ph type="pic" idx="1"/>
          </p:nvPr>
        </p:nvSpPr>
        <p:spPr>
          <a:xfrm>
            <a:off x="4211638" y="987425"/>
            <a:ext cx="50149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endParaRPr lang="fr-FR" altLang="lt-LT"/>
          </a:p>
        </p:txBody>
      </p:sp>
      <p:sp>
        <p:nvSpPr>
          <p:cNvPr id="6" name="Slide Number Placeholder 5"/>
          <p:cNvSpPr>
            <a:spLocks noGrp="1"/>
          </p:cNvSpPr>
          <p:nvPr>
            <p:ph type="sldNum" sz="quarter" idx="11"/>
          </p:nvPr>
        </p:nvSpPr>
        <p:spPr/>
        <p:txBody>
          <a:bodyPr/>
          <a:lstStyle>
            <a:lvl1pPr>
              <a:defRPr/>
            </a:lvl1pPr>
          </a:lstStyle>
          <a:p>
            <a:fld id="{851CC983-D7CB-40C6-835B-AD7D3C1EA97E}" type="slidenum">
              <a:rPr lang="fr-FR" altLang="lt-LT"/>
              <a:pPr/>
              <a:t>‹#›</a:t>
            </a:fld>
            <a:endParaRPr lang="fr-FR" altLang="lt-LT"/>
          </a:p>
        </p:txBody>
      </p:sp>
    </p:spTree>
    <p:extLst>
      <p:ext uri="{BB962C8B-B14F-4D97-AF65-F5344CB8AC3E}">
        <p14:creationId xmlns:p14="http://schemas.microsoft.com/office/powerpoint/2010/main" val="20091549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33" name="Picture 13" descr="c8_nauj"/>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8"/>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buClrTx/>
              <a:buFontTx/>
              <a:buNone/>
              <a:defRPr sz="1400">
                <a:solidFill>
                  <a:schemeClr val="tx1"/>
                </a:solidFill>
                <a:latin typeface="+mn-lt"/>
              </a:defRPr>
            </a:lvl1pPr>
          </a:lstStyle>
          <a:p>
            <a:endParaRPr lang="fr-FR" altLang="lt-LT"/>
          </a:p>
        </p:txBody>
      </p:sp>
      <p:sp>
        <p:nvSpPr>
          <p:cNvPr id="5129" name="Rectangle 9"/>
          <p:cNvSpPr>
            <a:spLocks noGrp="1" noChangeArrowheads="1"/>
          </p:cNvSpPr>
          <p:nvPr>
            <p:ph type="sldNum" sz="quarter" idx="4"/>
          </p:nvPr>
        </p:nvSpPr>
        <p:spPr bwMode="auto">
          <a:xfrm>
            <a:off x="7323138" y="6265863"/>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ClrTx/>
              <a:buFontTx/>
              <a:buNone/>
              <a:defRPr sz="1400">
                <a:solidFill>
                  <a:schemeClr val="tx1"/>
                </a:solidFill>
                <a:latin typeface="+mn-lt"/>
              </a:defRPr>
            </a:lvl1pPr>
          </a:lstStyle>
          <a:p>
            <a:fld id="{49412989-72B5-4193-8EE7-A607B4B3DFCC}" type="slidenum">
              <a:rPr lang="fr-FR" altLang="lt-LT"/>
              <a:pPr/>
              <a:t>‹#›</a:t>
            </a:fld>
            <a:endParaRPr lang="fr-FR" altLang="lt-LT"/>
          </a:p>
        </p:txBody>
      </p:sp>
      <p:pic>
        <p:nvPicPr>
          <p:cNvPr id="5134" name="Picture 14" descr="Citroen logo coul copie"/>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44488" y="4762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p:fade/>
  </p:transition>
  <p:hf hdr="0" ftr="0" dt="0"/>
  <p:txStyles>
    <p:titleStyle>
      <a:lvl1pPr algn="l" rtl="0" fontAlgn="base">
        <a:spcBef>
          <a:spcPct val="0"/>
        </a:spcBef>
        <a:spcAft>
          <a:spcPct val="0"/>
        </a:spcAft>
        <a:defRPr sz="2800" b="1" kern="1200">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panose="020B0604020202020204" pitchFamily="34" charset="0"/>
        </a:defRPr>
      </a:lvl2pPr>
      <a:lvl3pPr algn="l" rtl="0" fontAlgn="base">
        <a:spcBef>
          <a:spcPct val="0"/>
        </a:spcBef>
        <a:spcAft>
          <a:spcPct val="0"/>
        </a:spcAft>
        <a:defRPr sz="2800" b="1">
          <a:solidFill>
            <a:schemeClr val="tx2"/>
          </a:solidFill>
          <a:latin typeface="Arial" panose="020B0604020202020204" pitchFamily="34" charset="0"/>
        </a:defRPr>
      </a:lvl3pPr>
      <a:lvl4pPr algn="l" rtl="0" fontAlgn="base">
        <a:spcBef>
          <a:spcPct val="0"/>
        </a:spcBef>
        <a:spcAft>
          <a:spcPct val="0"/>
        </a:spcAft>
        <a:defRPr sz="2800" b="1">
          <a:solidFill>
            <a:schemeClr val="tx2"/>
          </a:solidFill>
          <a:latin typeface="Arial" panose="020B0604020202020204" pitchFamily="34" charset="0"/>
        </a:defRPr>
      </a:lvl4pPr>
      <a:lvl5pPr algn="l" rtl="0" fontAlgn="base">
        <a:spcBef>
          <a:spcPct val="0"/>
        </a:spcBef>
        <a:spcAft>
          <a:spcPct val="0"/>
        </a:spcAft>
        <a:defRPr sz="2800" b="1">
          <a:solidFill>
            <a:schemeClr val="tx2"/>
          </a:solidFill>
          <a:latin typeface="Arial" panose="020B0604020202020204" pitchFamily="34" charset="0"/>
        </a:defRPr>
      </a:lvl5pPr>
      <a:lvl6pPr marL="457200" algn="l" rtl="0" fontAlgn="base">
        <a:spcBef>
          <a:spcPct val="0"/>
        </a:spcBef>
        <a:spcAft>
          <a:spcPct val="0"/>
        </a:spcAft>
        <a:defRPr sz="2800" b="1">
          <a:solidFill>
            <a:schemeClr val="tx2"/>
          </a:solidFill>
          <a:latin typeface="Arial" panose="020B0604020202020204" pitchFamily="34" charset="0"/>
        </a:defRPr>
      </a:lvl6pPr>
      <a:lvl7pPr marL="914400" algn="l" rtl="0" fontAlgn="base">
        <a:spcBef>
          <a:spcPct val="0"/>
        </a:spcBef>
        <a:spcAft>
          <a:spcPct val="0"/>
        </a:spcAft>
        <a:defRPr sz="2800" b="1">
          <a:solidFill>
            <a:schemeClr val="tx2"/>
          </a:solidFill>
          <a:latin typeface="Arial" panose="020B0604020202020204" pitchFamily="34" charset="0"/>
        </a:defRPr>
      </a:lvl7pPr>
      <a:lvl8pPr marL="1371600" algn="l" rtl="0" fontAlgn="base">
        <a:spcBef>
          <a:spcPct val="0"/>
        </a:spcBef>
        <a:spcAft>
          <a:spcPct val="0"/>
        </a:spcAft>
        <a:defRPr sz="2800" b="1">
          <a:solidFill>
            <a:schemeClr val="tx2"/>
          </a:solidFill>
          <a:latin typeface="Arial" panose="020B0604020202020204" pitchFamily="34" charset="0"/>
        </a:defRPr>
      </a:lvl8pPr>
      <a:lvl9pPr marL="1828800" algn="l" rtl="0" fontAlgn="base">
        <a:spcBef>
          <a:spcPct val="0"/>
        </a:spcBef>
        <a:spcAft>
          <a:spcPct val="0"/>
        </a:spcAft>
        <a:defRPr sz="28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rgbClr val="FF0000"/>
        </a:buClr>
        <a:buFont typeface="Arial" panose="020B0604020202020204" pitchFamily="34" charset="0"/>
        <a:buChar char="&gt;"/>
        <a:defRPr sz="2000" kern="1200">
          <a:solidFill>
            <a:schemeClr val="tx1"/>
          </a:solidFill>
          <a:latin typeface="+mn-lt"/>
          <a:ea typeface="+mn-ea"/>
          <a:cs typeface="+mn-cs"/>
        </a:defRPr>
      </a:lvl1pPr>
      <a:lvl2pPr marL="742950" indent="-285750" algn="l" rtl="0" fontAlgn="base">
        <a:spcBef>
          <a:spcPct val="20000"/>
        </a:spcBef>
        <a:spcAft>
          <a:spcPct val="0"/>
        </a:spcAft>
        <a:buClr>
          <a:srgbClr val="FF0000"/>
        </a:buClr>
        <a:buFont typeface="Arial" panose="020B0604020202020204" pitchFamily="34" charset="0"/>
        <a:buChar char="◊"/>
        <a:defRPr kern="1200">
          <a:solidFill>
            <a:schemeClr val="tx1"/>
          </a:solidFill>
          <a:latin typeface="+mn-lt"/>
          <a:ea typeface="+mn-ea"/>
          <a:cs typeface="+mn-cs"/>
        </a:defRPr>
      </a:lvl2pPr>
      <a:lvl3pPr marL="1143000" indent="-228600" algn="l" rtl="0" fontAlgn="base">
        <a:spcBef>
          <a:spcPct val="20000"/>
        </a:spcBef>
        <a:spcAft>
          <a:spcPct val="0"/>
        </a:spcAft>
        <a:buClr>
          <a:srgbClr val="FF0000"/>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oleObject" Target="../embeddings/oleObject2.bin"/><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file:///C:\Users\--\Documents\1.45%20Aktvus%20pasyvus%20ekologinis%20saugumas\EBA_fr.mpg"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video" Target="file:///C:\Users\--\Documents\1.45%20Aktvus%20pasyvus%20ekologinis%20saugumas\esp_bosh_kelyje_veikimas_en.mpg"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video" Target="file:///C:\Users\--\Documents\1.45%20Aktvus%20pasyvus%20ekologinis%20saugumas\ESP_BOSH_EN_Veikimas.MPG" TargetMode="Externa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Documents\1.45%20Aktvus%20pasyvus%20ekologinis%20saugumas\ESP_2_Esp%20off.MPG" TargetMode="External"/><Relationship Id="rId1" Type="http://schemas.openxmlformats.org/officeDocument/2006/relationships/video" Target="file:///C:\Users\--\Documents\1.45%20Aktvus%20pasyvus%20ekologinis%20saugumas\ESP_1_Esp%20on.MPG" TargetMode="External"/><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Documents\1.45%20Aktvus%20pasyvus%20ekologinis%20saugumas\ASR_1_Easr%20%20on%20%20.MPG" TargetMode="External"/><Relationship Id="rId1" Type="http://schemas.openxmlformats.org/officeDocument/2006/relationships/video" Target="file:///C:\Users\--\Documents\1.45%20Aktvus%20pasyvus%20ekologinis%20saugumas\ASR_2_Easr%20%20off%20%20.MPG" TargetMode="External"/><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Documents\1.45%20Aktvus%20pasyvus%20ekologinis%20saugumas\vol%20tremp.avi" TargetMode="External"/><Relationship Id="rId1" Type="http://schemas.openxmlformats.org/officeDocument/2006/relationships/video" Target="file:///C:\Users\--\Documents\1.45%20Aktvus%20pasyvus%20ekologinis%20saugumas\vol%20feuillet&#233;.avi"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Documents\1.45%20Aktvus%20pasyvus%20ekologinis%20saugumas\protection%20passager%20tremp&#233;.avi" TargetMode="External"/><Relationship Id="rId1" Type="http://schemas.openxmlformats.org/officeDocument/2006/relationships/video" Target="file:///C:\Users\--\Documents\1.45%20Aktvus%20pasyvus%20ekologinis%20saugumas\protection%20passager%20feuillet&#233;.avi"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Documents\1.45%20Aktvus%20pasyvus%20ekologinis%20saugumas\UV%20feuillet&#233;.avi" TargetMode="External"/><Relationship Id="rId1" Type="http://schemas.openxmlformats.org/officeDocument/2006/relationships/video" Target="file:///C:\Users\--\Documents\1.45%20Aktvus%20pasyvus%20ekologinis%20saugumas\UV%20tremp&#233;.avi"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8.jpeg"/><Relationship Id="rId4" Type="http://schemas.openxmlformats.org/officeDocument/2006/relationships/image" Target="../media/image57.gif"/></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http://www.dcom.inetpsa.com/automobile/innovation/stl_codes-barres/stl.gif" TargetMode="Externa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ideo" Target="file:///C:\Users\--\Documents\1.45%20Aktvus%20pasyvus%20ekologinis%20saugumas\C5_Helmet_20-09-04ShortVO.mpg" TargetMode="Externa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file:///C:\Users\--\Documents\1.45%20Aktvus%20pasyvus%20ekologinis%20saugumas\Citroen_C5_Active%20Safety.mpg" TargetMode="Externa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file:///C:\Users\--\Documents\1.45%20Aktvus%20pasyvus%20ekologinis%20saugumas\C4.wmv" TargetMode="Externa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file:///C:\Users\--\Documents\1.45%20Aktvus%20pasyvus%20ekologinis%20saugumas\citroen_C4_Part%20of%20youen%20mpg.mpg" TargetMode="Externa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ideo" Target="file:///C:\Users\--\Documents\1.45%20Aktvus%20pasyvus%20ekologinis%20saugumas\C5_lit.avi" TargetMode="Externa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file:///C:\Users\--\Documents\1.45%20Aktvus%20pasyvus%20ekologinis%20saugumas\ABS_4%20abs%20%20off%20%20_E.MPG"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file:///C:\Users\--\Documents\1.45%20Aktvus%20pasyvus%20ekologinis%20saugumas\ABS_3_abs%20%20on%20E.MPG"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1"/>
          </p:nvPr>
        </p:nvSpPr>
        <p:spPr/>
        <p:txBody>
          <a:bodyPr/>
          <a:lstStyle/>
          <a:p>
            <a:fld id="{55E4C83D-F3A2-46FE-AC9C-AFB57E5C1071}" type="slidenum">
              <a:rPr lang="fr-FR" altLang="lt-LT"/>
              <a:pPr/>
              <a:t>1</a:t>
            </a:fld>
            <a:endParaRPr lang="fr-FR" altLang="lt-LT"/>
          </a:p>
        </p:txBody>
      </p:sp>
      <p:grpSp>
        <p:nvGrpSpPr>
          <p:cNvPr id="327703" name="Group 23"/>
          <p:cNvGrpSpPr>
            <a:grpSpLocks/>
          </p:cNvGrpSpPr>
          <p:nvPr/>
        </p:nvGrpSpPr>
        <p:grpSpPr bwMode="auto">
          <a:xfrm>
            <a:off x="0" y="0"/>
            <a:ext cx="9906000" cy="6165850"/>
            <a:chOff x="0" y="0"/>
            <a:chExt cx="6240" cy="3884"/>
          </a:xfrm>
        </p:grpSpPr>
        <p:pic>
          <p:nvPicPr>
            <p:cNvPr id="327704" name="Picture 24" descr="04120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8"/>
              <a:ext cx="2621" cy="1792"/>
            </a:xfrm>
            <a:prstGeom prst="rect">
              <a:avLst/>
            </a:prstGeom>
            <a:noFill/>
            <a:extLst>
              <a:ext uri="{909E8E84-426E-40DD-AFC4-6F175D3DCCD1}">
                <a14:hiddenFill xmlns:a14="http://schemas.microsoft.com/office/drawing/2010/main">
                  <a:solidFill>
                    <a:srgbClr val="FFFFFF"/>
                  </a:solidFill>
                </a14:hiddenFill>
              </a:ext>
            </a:extLst>
          </p:spPr>
        </p:pic>
        <p:pic>
          <p:nvPicPr>
            <p:cNvPr id="327705" name="Picture 25" descr="041200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72"/>
              <a:ext cx="2485" cy="1706"/>
            </a:xfrm>
            <a:prstGeom prst="rect">
              <a:avLst/>
            </a:prstGeom>
            <a:noFill/>
            <a:extLst>
              <a:ext uri="{909E8E84-426E-40DD-AFC4-6F175D3DCCD1}">
                <a14:hiddenFill xmlns:a14="http://schemas.microsoft.com/office/drawing/2010/main">
                  <a:solidFill>
                    <a:srgbClr val="FFFFFF"/>
                  </a:solidFill>
                </a14:hiddenFill>
              </a:ext>
            </a:extLst>
          </p:spPr>
        </p:pic>
        <p:pic>
          <p:nvPicPr>
            <p:cNvPr id="327706" name="Picture 26" descr="041200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6" y="2205"/>
              <a:ext cx="2304" cy="1679"/>
            </a:xfrm>
            <a:prstGeom prst="rect">
              <a:avLst/>
            </a:prstGeom>
            <a:noFill/>
            <a:extLst>
              <a:ext uri="{909E8E84-426E-40DD-AFC4-6F175D3DCCD1}">
                <a14:hiddenFill xmlns:a14="http://schemas.microsoft.com/office/drawing/2010/main">
                  <a:solidFill>
                    <a:srgbClr val="FFFFFF"/>
                  </a:solidFill>
                </a14:hiddenFill>
              </a:ext>
            </a:extLst>
          </p:spPr>
        </p:pic>
        <p:pic>
          <p:nvPicPr>
            <p:cNvPr id="327707" name="Picture 27" descr="041200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4" y="1389"/>
              <a:ext cx="1633" cy="2449"/>
            </a:xfrm>
            <a:prstGeom prst="rect">
              <a:avLst/>
            </a:prstGeom>
            <a:noFill/>
            <a:extLst>
              <a:ext uri="{909E8E84-426E-40DD-AFC4-6F175D3DCCD1}">
                <a14:hiddenFill xmlns:a14="http://schemas.microsoft.com/office/drawing/2010/main">
                  <a:solidFill>
                    <a:srgbClr val="FFFFFF"/>
                  </a:solidFill>
                </a14:hiddenFill>
              </a:ext>
            </a:extLst>
          </p:spPr>
        </p:pic>
        <p:pic>
          <p:nvPicPr>
            <p:cNvPr id="327708" name="Picture 28" descr="041200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6" y="618"/>
              <a:ext cx="2394" cy="1596"/>
            </a:xfrm>
            <a:prstGeom prst="rect">
              <a:avLst/>
            </a:prstGeom>
            <a:noFill/>
            <a:extLst>
              <a:ext uri="{909E8E84-426E-40DD-AFC4-6F175D3DCCD1}">
                <a14:hiddenFill xmlns:a14="http://schemas.microsoft.com/office/drawing/2010/main">
                  <a:solidFill>
                    <a:srgbClr val="FFFFFF"/>
                  </a:solidFill>
                </a14:hiddenFill>
              </a:ext>
            </a:extLst>
          </p:spPr>
        </p:pic>
        <p:pic>
          <p:nvPicPr>
            <p:cNvPr id="327709" name="Picture 29" descr="041200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1" y="618"/>
              <a:ext cx="2178" cy="3266"/>
            </a:xfrm>
            <a:prstGeom prst="rect">
              <a:avLst/>
            </a:prstGeom>
            <a:noFill/>
            <a:extLst>
              <a:ext uri="{909E8E84-426E-40DD-AFC4-6F175D3DCCD1}">
                <a14:hiddenFill xmlns:a14="http://schemas.microsoft.com/office/drawing/2010/main">
                  <a:solidFill>
                    <a:srgbClr val="FFFFFF"/>
                  </a:solidFill>
                </a14:hiddenFill>
              </a:ext>
            </a:extLst>
          </p:spPr>
        </p:pic>
        <p:sp>
          <p:nvSpPr>
            <p:cNvPr id="327710" name="Rectangle 30"/>
            <p:cNvSpPr>
              <a:spLocks noChangeArrowheads="1"/>
            </p:cNvSpPr>
            <p:nvPr/>
          </p:nvSpPr>
          <p:spPr bwMode="auto">
            <a:xfrm>
              <a:off x="0" y="0"/>
              <a:ext cx="6240" cy="709"/>
            </a:xfrm>
            <a:prstGeom prst="rect">
              <a:avLst/>
            </a:prstGeom>
            <a:solidFill>
              <a:srgbClr val="1F509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pic>
          <p:nvPicPr>
            <p:cNvPr id="327711" name="Picture 31" descr="Citroen logo coul cop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 y="73"/>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686" name="Rectangle 6"/>
          <p:cNvSpPr>
            <a:spLocks noChangeArrowheads="1"/>
          </p:cNvSpPr>
          <p:nvPr/>
        </p:nvSpPr>
        <p:spPr bwMode="auto">
          <a:xfrm>
            <a:off x="0" y="5229225"/>
            <a:ext cx="3513138"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sp>
        <p:nvSpPr>
          <p:cNvPr id="327688" name="Rectangle 8"/>
          <p:cNvSpPr>
            <a:spLocks noChangeArrowheads="1"/>
          </p:cNvSpPr>
          <p:nvPr/>
        </p:nvSpPr>
        <p:spPr bwMode="auto">
          <a:xfrm>
            <a:off x="2073275" y="-171450"/>
            <a:ext cx="56388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nchor="ct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80000"/>
              </a:lnSpc>
              <a:buClrTx/>
              <a:buFontTx/>
              <a:buNone/>
            </a:pPr>
            <a:r>
              <a:rPr lang="fr-FR" altLang="lt-LT" sz="4400"/>
              <a:t/>
            </a:r>
            <a:br>
              <a:rPr lang="fr-FR" altLang="lt-LT" sz="4400"/>
            </a:br>
            <a:r>
              <a:rPr lang="fr-FR" altLang="lt-LT" sz="3600">
                <a:solidFill>
                  <a:schemeClr val="bg1"/>
                </a:solidFill>
              </a:rPr>
              <a:t>Technologija ir išradimai</a:t>
            </a:r>
            <a:r>
              <a:rPr lang="fr-FR" altLang="lt-LT" sz="4400">
                <a:solidFill>
                  <a:schemeClr val="bg1"/>
                </a:solidFill>
              </a:rPr>
              <a:t> </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1"/>
          </p:nvPr>
        </p:nvSpPr>
        <p:spPr/>
        <p:txBody>
          <a:bodyPr/>
          <a:lstStyle/>
          <a:p>
            <a:fld id="{CE4146C5-FC6A-4006-8AF6-7A8C08C8FA6E}" type="slidenum">
              <a:rPr lang="fr-FR" altLang="lt-LT"/>
              <a:pPr/>
              <a:t>10</a:t>
            </a:fld>
            <a:endParaRPr lang="fr-FR" altLang="lt-LT"/>
          </a:p>
        </p:txBody>
      </p:sp>
      <p:sp>
        <p:nvSpPr>
          <p:cNvPr id="352261" name="Rectangle 5"/>
          <p:cNvSpPr>
            <a:spLocks noChangeArrowheads="1"/>
          </p:cNvSpPr>
          <p:nvPr/>
        </p:nvSpPr>
        <p:spPr bwMode="auto">
          <a:xfrm>
            <a:off x="415925" y="1628775"/>
            <a:ext cx="838200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42950"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 typeface="Arial" panose="020B0604020202020204" pitchFamily="34" charset="0"/>
              <a:buNone/>
            </a:pPr>
            <a:r>
              <a:rPr lang="fr-FR" altLang="lt-LT" b="1">
                <a:solidFill>
                  <a:srgbClr val="003399"/>
                </a:solidFill>
                <a:latin typeface="Times" panose="02020603050405020304" pitchFamily="18" charset="0"/>
              </a:rPr>
              <a:t>EBD (Elektroninė Stabdymo Jėgos Paskirstymo sistema)</a:t>
            </a:r>
          </a:p>
          <a:p>
            <a:pPr>
              <a:buFont typeface="Arial" panose="020B0604020202020204" pitchFamily="34" charset="0"/>
              <a:buNone/>
            </a:pPr>
            <a:r>
              <a:rPr lang="fr-FR" altLang="lt-LT" sz="2400" b="1" i="1">
                <a:latin typeface="Times" panose="02020603050405020304" pitchFamily="18" charset="0"/>
              </a:rPr>
              <a:t>Principas</a:t>
            </a:r>
            <a:endParaRPr lang="fr-FR" altLang="lt-LT" sz="2800" b="1">
              <a:latin typeface="Times" panose="02020603050405020304" pitchFamily="18" charset="0"/>
            </a:endParaRPr>
          </a:p>
          <a:p>
            <a:pPr>
              <a:buFont typeface="Arial" panose="020B0604020202020204" pitchFamily="34" charset="0"/>
              <a:buNone/>
            </a:pPr>
            <a:endParaRPr lang="fr-FR" altLang="lt-LT" sz="2400" b="1" i="1">
              <a:latin typeface="Times" panose="02020603050405020304" pitchFamily="18" charset="0"/>
            </a:endParaRPr>
          </a:p>
        </p:txBody>
      </p:sp>
      <p:sp>
        <p:nvSpPr>
          <p:cNvPr id="352262" name="Rectangle 6"/>
          <p:cNvSpPr>
            <a:spLocks noChangeArrowheads="1"/>
          </p:cNvSpPr>
          <p:nvPr/>
        </p:nvSpPr>
        <p:spPr bwMode="auto">
          <a:xfrm>
            <a:off x="457200" y="2514600"/>
            <a:ext cx="9104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
                <a:srgbClr val="003399"/>
              </a:buClr>
              <a:buFontTx/>
              <a:buNone/>
            </a:pPr>
            <a:r>
              <a:rPr lang="fr-FR" altLang="lt-LT" sz="2000" b="1">
                <a:solidFill>
                  <a:schemeClr val="tx1"/>
                </a:solidFill>
                <a:cs typeface="Times New Roman" panose="02020603050405020304" pitchFamily="18" charset="0"/>
              </a:rPr>
              <a:t>EBD optimaliai </a:t>
            </a:r>
            <a:r>
              <a:rPr lang="fr-FR" altLang="lt-LT" sz="2400" b="1" i="1">
                <a:solidFill>
                  <a:srgbClr val="003399"/>
                </a:solidFill>
                <a:cs typeface="Times New Roman" panose="02020603050405020304" pitchFamily="18" charset="0"/>
              </a:rPr>
              <a:t>paskirsto stabdymo jeg</a:t>
            </a:r>
            <a:r>
              <a:rPr lang="lt-LT" altLang="lt-LT" sz="2400" b="1" i="1">
                <a:solidFill>
                  <a:srgbClr val="003399"/>
                </a:solidFill>
                <a:cs typeface="Times New Roman" panose="02020603050405020304" pitchFamily="18" charset="0"/>
              </a:rPr>
              <a:t>ą</a:t>
            </a:r>
            <a:r>
              <a:rPr lang="fr-FR" altLang="lt-LT" sz="2000" b="1">
                <a:solidFill>
                  <a:schemeClr val="tx1"/>
                </a:solidFill>
                <a:cs typeface="Times New Roman" panose="02020603050405020304" pitchFamily="18" charset="0"/>
              </a:rPr>
              <a:t> tarp priekini</a:t>
            </a:r>
            <a:r>
              <a:rPr lang="lt-LT" altLang="lt-LT" sz="2000" b="1">
                <a:solidFill>
                  <a:schemeClr val="tx1"/>
                </a:solidFill>
                <a:cs typeface="Times New Roman" panose="02020603050405020304" pitchFamily="18" charset="0"/>
              </a:rPr>
              <a:t>ų</a:t>
            </a:r>
            <a:r>
              <a:rPr lang="fr-FR" altLang="lt-LT" sz="2000" b="1">
                <a:solidFill>
                  <a:schemeClr val="tx1"/>
                </a:solidFill>
                <a:cs typeface="Times New Roman" panose="02020603050405020304" pitchFamily="18" charset="0"/>
              </a:rPr>
              <a:t> ir galini</a:t>
            </a:r>
            <a:r>
              <a:rPr lang="lt-LT" altLang="lt-LT" sz="2000" b="1">
                <a:solidFill>
                  <a:schemeClr val="tx1"/>
                </a:solidFill>
                <a:cs typeface="Times New Roman" panose="02020603050405020304" pitchFamily="18" charset="0"/>
              </a:rPr>
              <a:t>ų</a:t>
            </a:r>
            <a:r>
              <a:rPr lang="fr-FR" altLang="lt-LT" sz="2000" b="1">
                <a:solidFill>
                  <a:schemeClr val="tx1"/>
                </a:solidFill>
                <a:cs typeface="Times New Roman" panose="02020603050405020304" pitchFamily="18" charset="0"/>
              </a:rPr>
              <a:t> rat</a:t>
            </a:r>
            <a:r>
              <a:rPr lang="lt-LT" altLang="lt-LT" sz="2000" b="1">
                <a:solidFill>
                  <a:schemeClr val="tx1"/>
                </a:solidFill>
                <a:cs typeface="Times New Roman" panose="02020603050405020304" pitchFamily="18" charset="0"/>
              </a:rPr>
              <a:t>ų</a:t>
            </a:r>
            <a:endParaRPr lang="fr-FR" altLang="lt-LT" sz="2000" b="1">
              <a:solidFill>
                <a:schemeClr val="tx1"/>
              </a:solidFill>
              <a:cs typeface="Times New Roman" panose="02020603050405020304" pitchFamily="18" charset="0"/>
            </a:endParaRPr>
          </a:p>
        </p:txBody>
      </p:sp>
      <p:sp>
        <p:nvSpPr>
          <p:cNvPr id="352263" name="AutoShape 7"/>
          <p:cNvSpPr>
            <a:spLocks noChangeArrowheads="1"/>
          </p:cNvSpPr>
          <p:nvPr/>
        </p:nvSpPr>
        <p:spPr bwMode="auto">
          <a:xfrm>
            <a:off x="1720850" y="3505200"/>
            <a:ext cx="6400800" cy="1066800"/>
          </a:xfrm>
          <a:prstGeom prst="downArrowCallout">
            <a:avLst>
              <a:gd name="adj1" fmla="val 22222"/>
              <a:gd name="adj2" fmla="val 28306"/>
              <a:gd name="adj3" fmla="val 16667"/>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buClrTx/>
              <a:buFontTx/>
              <a:buNone/>
            </a:pPr>
            <a:r>
              <a:rPr lang="lt-LT" altLang="lt-LT" sz="2000" b="1">
                <a:solidFill>
                  <a:schemeClr val="tx1"/>
                </a:solidFill>
                <a:cs typeface="Times New Roman" panose="02020603050405020304" pitchFamily="18" charset="0"/>
              </a:rPr>
              <a:t>ABS davikliai išaiškina, kad galiniai ratai slysta </a:t>
            </a:r>
            <a:br>
              <a:rPr lang="lt-LT" altLang="lt-LT" sz="2000" b="1">
                <a:solidFill>
                  <a:schemeClr val="tx1"/>
                </a:solidFill>
                <a:cs typeface="Times New Roman" panose="02020603050405020304" pitchFamily="18" charset="0"/>
              </a:rPr>
            </a:br>
            <a:r>
              <a:rPr lang="lt-LT" altLang="lt-LT" sz="2000" b="1">
                <a:solidFill>
                  <a:schemeClr val="tx1"/>
                </a:solidFill>
                <a:cs typeface="Times New Roman" panose="02020603050405020304" pitchFamily="18" charset="0"/>
              </a:rPr>
              <a:t>lyginant su priekiniais</a:t>
            </a:r>
          </a:p>
          <a:p>
            <a:pPr>
              <a:lnSpc>
                <a:spcPct val="100000"/>
              </a:lnSpc>
              <a:buClrTx/>
              <a:buFontTx/>
              <a:buNone/>
            </a:pPr>
            <a:endParaRPr lang="lt-LT" altLang="lt-LT" sz="500" b="1">
              <a:solidFill>
                <a:schemeClr val="tx1"/>
              </a:solidFill>
            </a:endParaRPr>
          </a:p>
        </p:txBody>
      </p:sp>
      <p:sp>
        <p:nvSpPr>
          <p:cNvPr id="352264" name="Rectangle 8"/>
          <p:cNvSpPr>
            <a:spLocks noChangeArrowheads="1"/>
          </p:cNvSpPr>
          <p:nvPr/>
        </p:nvSpPr>
        <p:spPr bwMode="auto">
          <a:xfrm>
            <a:off x="2801938" y="4586288"/>
            <a:ext cx="421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FontTx/>
              <a:buNone/>
            </a:pPr>
            <a:r>
              <a:rPr lang="lt-LT" altLang="lt-LT" sz="2000" b="1">
                <a:solidFill>
                  <a:srgbClr val="003399"/>
                </a:solidFill>
                <a:cs typeface="Times New Roman" panose="02020603050405020304" pitchFamily="18" charset="0"/>
              </a:rPr>
              <a:t>sumažina galinių ratų stabdymo slėgį</a:t>
            </a:r>
          </a:p>
        </p:txBody>
      </p:sp>
      <p:sp>
        <p:nvSpPr>
          <p:cNvPr id="352265" name="Rectangle 9"/>
          <p:cNvSpPr>
            <a:spLocks noChangeArrowheads="1"/>
          </p:cNvSpPr>
          <p:nvPr/>
        </p:nvSpPr>
        <p:spPr bwMode="auto">
          <a:xfrm>
            <a:off x="2025650" y="54483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lt-LT" altLang="lt-LT" sz="2000" b="1">
                <a:solidFill>
                  <a:srgbClr val="003399"/>
                </a:solidFill>
                <a:latin typeface="Times" panose="02020603050405020304" pitchFamily="18" charset="0"/>
                <a:cs typeface="Times New Roman" panose="02020603050405020304" pitchFamily="18" charset="0"/>
              </a:rPr>
              <a:t>Išsaugo priekio ir galo stabdymo pusiausvyrą </a:t>
            </a:r>
          </a:p>
        </p:txBody>
      </p:sp>
      <p:sp>
        <p:nvSpPr>
          <p:cNvPr id="352266" name="AutoShape 10"/>
          <p:cNvSpPr>
            <a:spLocks noChangeArrowheads="1"/>
          </p:cNvSpPr>
          <p:nvPr/>
        </p:nvSpPr>
        <p:spPr bwMode="auto">
          <a:xfrm>
            <a:off x="4654550" y="5029200"/>
            <a:ext cx="533400" cy="457200"/>
          </a:xfrm>
          <a:prstGeom prst="down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52267" name="Rectangle 11"/>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EBD</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A0EF19F5-0AA2-4468-A575-E07009FCF559}" type="slidenum">
              <a:rPr lang="fr-FR" altLang="lt-LT"/>
              <a:pPr/>
              <a:t>11</a:t>
            </a:fld>
            <a:endParaRPr lang="fr-FR" altLang="lt-LT"/>
          </a:p>
        </p:txBody>
      </p:sp>
      <p:pic>
        <p:nvPicPr>
          <p:cNvPr id="354311" name="Picture 7" descr="031010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15925" y="1341438"/>
            <a:ext cx="3959225" cy="26400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309" name="Rectangle 5"/>
          <p:cNvSpPr>
            <a:spLocks noChangeArrowheads="1"/>
          </p:cNvSpPr>
          <p:nvPr/>
        </p:nvSpPr>
        <p:spPr bwMode="auto">
          <a:xfrm>
            <a:off x="2865438" y="4076700"/>
            <a:ext cx="6248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marL="481013"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00000"/>
              </a:lnSpc>
              <a:spcBef>
                <a:spcPct val="50000"/>
              </a:spcBef>
              <a:buClr>
                <a:srgbClr val="003399"/>
              </a:buClr>
              <a:buFontTx/>
              <a:buNone/>
            </a:pPr>
            <a:r>
              <a:rPr lang="lt-LT" altLang="lt-LT" sz="2400" b="1">
                <a:solidFill>
                  <a:srgbClr val="CC3300"/>
                </a:solidFill>
                <a:latin typeface="Times" panose="02020603050405020304" pitchFamily="18" charset="0"/>
              </a:rPr>
              <a:t>Nauda klientui</a:t>
            </a:r>
          </a:p>
          <a:p>
            <a:pPr>
              <a:lnSpc>
                <a:spcPct val="100000"/>
              </a:lnSpc>
              <a:spcBef>
                <a:spcPct val="50000"/>
              </a:spcBef>
              <a:buClr>
                <a:srgbClr val="003399"/>
              </a:buClr>
              <a:buFontTx/>
              <a:buChar char="•"/>
            </a:pPr>
            <a:r>
              <a:rPr lang="lt-LT" altLang="lt-LT" sz="2000" b="1">
                <a:latin typeface="Times" panose="02020603050405020304" pitchFamily="18" charset="0"/>
                <a:cs typeface="Times New Roman" panose="02020603050405020304" pitchFamily="18" charset="0"/>
              </a:rPr>
              <a:t>Išvengiama  slydimo</a:t>
            </a:r>
          </a:p>
          <a:p>
            <a:pPr>
              <a:lnSpc>
                <a:spcPct val="100000"/>
              </a:lnSpc>
              <a:spcBef>
                <a:spcPct val="50000"/>
              </a:spcBef>
              <a:buClr>
                <a:srgbClr val="003399"/>
              </a:buClr>
              <a:buFontTx/>
              <a:buChar char="•"/>
            </a:pPr>
            <a:r>
              <a:rPr lang="lt-LT" altLang="lt-LT" sz="2000" b="1">
                <a:latin typeface="Times" panose="02020603050405020304" pitchFamily="18" charset="0"/>
                <a:cs typeface="Times New Roman" panose="02020603050405020304" pitchFamily="18" charset="0"/>
              </a:rPr>
              <a:t>Sustiprina ABS veikimo efektyvumą optimaliai paskirstant stabdymo jėgą</a:t>
            </a:r>
          </a:p>
        </p:txBody>
      </p:sp>
      <p:sp>
        <p:nvSpPr>
          <p:cNvPr id="354314" name="Rectangle 10"/>
          <p:cNvSpPr>
            <a:spLocks noGrp="1" noChangeArrowheads="1"/>
          </p:cNvSpPr>
          <p:nvPr>
            <p:ph type="title"/>
          </p:nvPr>
        </p:nvSpPr>
        <p:spPr bwMode="auto">
          <a:xfrm>
            <a:off x="488950" y="404813"/>
            <a:ext cx="8915400" cy="6334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lt-LT" altLang="lt-LT" sz="3600">
                <a:solidFill>
                  <a:schemeClr val="bg1"/>
                </a:solidFill>
                <a:latin typeface="Times" panose="02020603050405020304" pitchFamily="18" charset="0"/>
              </a:rPr>
              <a:t>EBD</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1"/>
          </p:nvPr>
        </p:nvSpPr>
        <p:spPr/>
        <p:txBody>
          <a:bodyPr/>
          <a:lstStyle/>
          <a:p>
            <a:fld id="{7A1A47DA-263F-47A0-B013-A2F3E115D870}" type="slidenum">
              <a:rPr lang="fr-FR" altLang="lt-LT"/>
              <a:pPr/>
              <a:t>12</a:t>
            </a:fld>
            <a:endParaRPr lang="fr-FR" altLang="lt-LT"/>
          </a:p>
        </p:txBody>
      </p:sp>
      <p:sp>
        <p:nvSpPr>
          <p:cNvPr id="356356" name="Rectangle 4"/>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lt-LT" altLang="lt-LT">
              <a:latin typeface="Times" panose="02020603050405020304" pitchFamily="18" charset="0"/>
            </a:endParaRPr>
          </a:p>
        </p:txBody>
      </p:sp>
      <p:sp>
        <p:nvSpPr>
          <p:cNvPr id="356357" name="Rectangle 5"/>
          <p:cNvSpPr>
            <a:spLocks noChangeArrowheads="1"/>
          </p:cNvSpPr>
          <p:nvPr/>
        </p:nvSpPr>
        <p:spPr bwMode="auto">
          <a:xfrm>
            <a:off x="533400" y="1295400"/>
            <a:ext cx="80772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fr-FR" altLang="lt-LT" sz="2800" b="1">
                <a:solidFill>
                  <a:srgbClr val="003399"/>
                </a:solidFill>
                <a:latin typeface="Times" panose="02020603050405020304" pitchFamily="18" charset="0"/>
              </a:rPr>
              <a:t>Avarinis (pavojingas) stabdymas (EBA) </a:t>
            </a:r>
          </a:p>
          <a:p>
            <a:pPr>
              <a:lnSpc>
                <a:spcPct val="100000"/>
              </a:lnSpc>
              <a:buFont typeface="Arial" panose="020B0604020202020204" pitchFamily="34" charset="0"/>
              <a:buNone/>
            </a:pPr>
            <a:endParaRPr lang="fr-FR" altLang="lt-LT" sz="2400" b="1">
              <a:solidFill>
                <a:srgbClr val="003399"/>
              </a:solidFill>
              <a:latin typeface="Times" panose="02020603050405020304" pitchFamily="18" charset="0"/>
            </a:endParaRPr>
          </a:p>
          <a:p>
            <a:pPr>
              <a:lnSpc>
                <a:spcPct val="100000"/>
              </a:lnSpc>
              <a:buFont typeface="Arial" panose="020B0604020202020204" pitchFamily="34" charset="0"/>
              <a:buNone/>
            </a:pPr>
            <a:r>
              <a:rPr lang="fr-FR" altLang="lt-LT" sz="2400" b="1" i="1">
                <a:latin typeface="Times" panose="02020603050405020304" pitchFamily="18" charset="0"/>
              </a:rPr>
              <a:t>Principas</a:t>
            </a:r>
          </a:p>
        </p:txBody>
      </p:sp>
      <p:sp>
        <p:nvSpPr>
          <p:cNvPr id="356358" name="AutoShape 6"/>
          <p:cNvSpPr>
            <a:spLocks noChangeArrowheads="1"/>
          </p:cNvSpPr>
          <p:nvPr/>
        </p:nvSpPr>
        <p:spPr bwMode="auto">
          <a:xfrm>
            <a:off x="1524000" y="3200400"/>
            <a:ext cx="5867400" cy="914400"/>
          </a:xfrm>
          <a:prstGeom prst="downArrowCallout">
            <a:avLst>
              <a:gd name="adj1" fmla="val 23765"/>
              <a:gd name="adj2" fmla="val 30271"/>
              <a:gd name="adj3" fmla="val 16667"/>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100000"/>
              </a:lnSpc>
              <a:buClrTx/>
              <a:buFontTx/>
              <a:buNone/>
            </a:pPr>
            <a:r>
              <a:rPr lang="lt-LT" altLang="lt-LT" sz="2000">
                <a:solidFill>
                  <a:schemeClr val="tx1"/>
                </a:solidFill>
                <a:cs typeface="Times New Roman" panose="02020603050405020304" pitchFamily="18" charset="0"/>
              </a:rPr>
              <a:t>Sistema išaiškina avarinio stabdymo būseną</a:t>
            </a:r>
          </a:p>
        </p:txBody>
      </p:sp>
      <p:sp>
        <p:nvSpPr>
          <p:cNvPr id="356359" name="Rectangle 7"/>
          <p:cNvSpPr>
            <a:spLocks noChangeArrowheads="1"/>
          </p:cNvSpPr>
          <p:nvPr/>
        </p:nvSpPr>
        <p:spPr bwMode="auto">
          <a:xfrm>
            <a:off x="1219200" y="4937125"/>
            <a:ext cx="647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
                <a:srgbClr val="003399"/>
              </a:buClr>
              <a:buFontTx/>
              <a:buNone/>
            </a:pPr>
            <a:endParaRPr lang="en-GB" altLang="lt-LT" sz="2000" b="1">
              <a:solidFill>
                <a:srgbClr val="003399"/>
              </a:solidFill>
              <a:cs typeface="Times New Roman" panose="02020603050405020304" pitchFamily="18" charset="0"/>
            </a:endParaRPr>
          </a:p>
        </p:txBody>
      </p:sp>
      <p:sp>
        <p:nvSpPr>
          <p:cNvPr id="356360" name="Rectangle 8"/>
          <p:cNvSpPr>
            <a:spLocks noChangeArrowheads="1"/>
          </p:cNvSpPr>
          <p:nvPr/>
        </p:nvSpPr>
        <p:spPr bwMode="auto">
          <a:xfrm>
            <a:off x="7545388" y="2565400"/>
            <a:ext cx="1223962" cy="779463"/>
          </a:xfrm>
          <a:prstGeom prst="rect">
            <a:avLst/>
          </a:prstGeom>
          <a:noFill/>
          <a:ln w="952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graphicFrame>
        <p:nvGraphicFramePr>
          <p:cNvPr id="356361" name="Object 9"/>
          <p:cNvGraphicFramePr>
            <a:graphicFrameLocks noChangeAspect="1"/>
          </p:cNvGraphicFramePr>
          <p:nvPr/>
        </p:nvGraphicFramePr>
        <p:xfrm>
          <a:off x="7473950" y="2636838"/>
          <a:ext cx="1223963" cy="820737"/>
        </p:xfrm>
        <a:graphic>
          <a:graphicData uri="http://schemas.openxmlformats.org/presentationml/2006/ole">
            <mc:AlternateContent xmlns:mc="http://schemas.openxmlformats.org/markup-compatibility/2006">
              <mc:Choice xmlns:v="urn:schemas-microsoft-com:vml" Requires="v">
                <p:oleObj spid="_x0000_s356366" name="Photo Editor Photo" r:id="rId4" imgW="2629267" imgH="1762371" progId="MSPhotoEd.3">
                  <p:embed/>
                </p:oleObj>
              </mc:Choice>
              <mc:Fallback>
                <p:oleObj name="Photo Editor Photo" r:id="rId4" imgW="2629267" imgH="1762371"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950" y="2636838"/>
                        <a:ext cx="1223963"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6362" name="Rectangle 10"/>
          <p:cNvSpPr>
            <a:spLocks noChangeArrowheads="1"/>
          </p:cNvSpPr>
          <p:nvPr/>
        </p:nvSpPr>
        <p:spPr bwMode="auto">
          <a:xfrm>
            <a:off x="1192213" y="4332288"/>
            <a:ext cx="65674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FontTx/>
              <a:buNone/>
            </a:pPr>
            <a:r>
              <a:rPr lang="lt-LT" altLang="lt-LT" sz="2000" b="1">
                <a:solidFill>
                  <a:srgbClr val="003399"/>
                </a:solidFill>
                <a:cs typeface="Times New Roman" panose="02020603050405020304" pitchFamily="18" charset="0"/>
              </a:rPr>
              <a:t>Stiprina stabdymo slėgį, jėga iki ribos, kada pradeda veikti</a:t>
            </a:r>
            <a:br>
              <a:rPr lang="lt-LT" altLang="lt-LT" sz="2000" b="1">
                <a:solidFill>
                  <a:srgbClr val="003399"/>
                </a:solidFill>
                <a:cs typeface="Times New Roman" panose="02020603050405020304" pitchFamily="18" charset="0"/>
              </a:rPr>
            </a:br>
            <a:r>
              <a:rPr lang="lt-LT" altLang="lt-LT" sz="2000" b="1">
                <a:solidFill>
                  <a:srgbClr val="003399"/>
                </a:solidFill>
                <a:cs typeface="Times New Roman" panose="02020603050405020304" pitchFamily="18" charset="0"/>
              </a:rPr>
              <a:t>  ABS </a:t>
            </a:r>
          </a:p>
        </p:txBody>
      </p:sp>
      <p:sp>
        <p:nvSpPr>
          <p:cNvPr id="356364" name="Rectangle 12"/>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EBA</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p:cNvSpPr>
            <a:spLocks noGrp="1"/>
          </p:cNvSpPr>
          <p:nvPr>
            <p:ph type="sldNum" sz="quarter" idx="11"/>
          </p:nvPr>
        </p:nvSpPr>
        <p:spPr/>
        <p:txBody>
          <a:bodyPr/>
          <a:lstStyle/>
          <a:p>
            <a:fld id="{A2418655-664F-4F38-B654-2254B8EFD70B}" type="slidenum">
              <a:rPr lang="fr-FR" altLang="lt-LT"/>
              <a:pPr/>
              <a:t>13</a:t>
            </a:fld>
            <a:endParaRPr lang="fr-FR" altLang="lt-LT"/>
          </a:p>
        </p:txBody>
      </p:sp>
      <p:sp>
        <p:nvSpPr>
          <p:cNvPr id="374788" name="Rectangle 4"/>
          <p:cNvSpPr>
            <a:spLocks noChangeArrowheads="1"/>
          </p:cNvSpPr>
          <p:nvPr/>
        </p:nvSpPr>
        <p:spPr bwMode="auto">
          <a:xfrm>
            <a:off x="533400" y="1295400"/>
            <a:ext cx="8382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42950"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fr-FR" altLang="lt-LT" sz="2800" b="1">
                <a:solidFill>
                  <a:srgbClr val="003399"/>
                </a:solidFill>
                <a:latin typeface="Times" panose="02020603050405020304" pitchFamily="18" charset="0"/>
              </a:rPr>
              <a:t>Avarinis (pavojingas) stabdymas(EBA)</a:t>
            </a:r>
          </a:p>
          <a:p>
            <a:pPr>
              <a:lnSpc>
                <a:spcPct val="100000"/>
              </a:lnSpc>
              <a:buFont typeface="Arial" panose="020B0604020202020204" pitchFamily="34" charset="0"/>
              <a:buNone/>
            </a:pPr>
            <a:endParaRPr lang="fr-FR" altLang="lt-LT" sz="1000" b="1">
              <a:solidFill>
                <a:srgbClr val="0066CC"/>
              </a:solidFill>
              <a:latin typeface="Times" panose="02020603050405020304" pitchFamily="18" charset="0"/>
            </a:endParaRPr>
          </a:p>
        </p:txBody>
      </p:sp>
      <p:sp>
        <p:nvSpPr>
          <p:cNvPr id="374789" name="Rectangle 5"/>
          <p:cNvSpPr>
            <a:spLocks noChangeArrowheads="1"/>
          </p:cNvSpPr>
          <p:nvPr/>
        </p:nvSpPr>
        <p:spPr bwMode="auto">
          <a:xfrm>
            <a:off x="4319588" y="1993900"/>
            <a:ext cx="4876800"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marL="481013"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00000"/>
              </a:lnSpc>
              <a:spcBef>
                <a:spcPct val="50000"/>
              </a:spcBef>
              <a:buClr>
                <a:srgbClr val="003399"/>
              </a:buClr>
              <a:buFontTx/>
              <a:buNone/>
            </a:pPr>
            <a:r>
              <a:rPr lang="lt-LT" altLang="lt-LT" sz="2000" b="1">
                <a:solidFill>
                  <a:srgbClr val="CC3300"/>
                </a:solidFill>
                <a:latin typeface="Times" panose="02020603050405020304" pitchFamily="18" charset="0"/>
              </a:rPr>
              <a:t>Nauda klientui </a:t>
            </a:r>
          </a:p>
          <a:p>
            <a:pPr eaLnBrk="0" hangingPunct="0">
              <a:lnSpc>
                <a:spcPct val="105000"/>
              </a:lnSpc>
              <a:spcBef>
                <a:spcPct val="50000"/>
              </a:spcBef>
              <a:buClr>
                <a:srgbClr val="0066CC"/>
              </a:buClr>
              <a:buFontTx/>
              <a:buChar char="•"/>
            </a:pPr>
            <a:r>
              <a:rPr lang="lt-LT" altLang="lt-LT" sz="2000">
                <a:latin typeface="Times" panose="02020603050405020304" pitchFamily="18" charset="0"/>
                <a:cs typeface="Times New Roman" panose="02020603050405020304" pitchFamily="18" charset="0"/>
              </a:rPr>
              <a:t>Sumažėja stabdymo sistemos sureagavimo laikas</a:t>
            </a:r>
          </a:p>
          <a:p>
            <a:pPr eaLnBrk="0" hangingPunct="0">
              <a:lnSpc>
                <a:spcPct val="105000"/>
              </a:lnSpc>
              <a:spcBef>
                <a:spcPct val="50000"/>
              </a:spcBef>
              <a:buClr>
                <a:srgbClr val="0066CC"/>
              </a:buClr>
              <a:buFontTx/>
              <a:buChar char="•"/>
            </a:pPr>
            <a:r>
              <a:rPr lang="lt-LT" altLang="lt-LT" sz="2000">
                <a:latin typeface="Times" panose="02020603050405020304" pitchFamily="18" charset="0"/>
                <a:cs typeface="Times New Roman" panose="02020603050405020304" pitchFamily="18" charset="0"/>
              </a:rPr>
              <a:t>Sutrumpėja stabdymo kelias</a:t>
            </a:r>
          </a:p>
        </p:txBody>
      </p:sp>
      <p:sp>
        <p:nvSpPr>
          <p:cNvPr id="374791" name="Rectangle 7"/>
          <p:cNvSpPr>
            <a:spLocks noChangeArrowheads="1"/>
          </p:cNvSpPr>
          <p:nvPr/>
        </p:nvSpPr>
        <p:spPr bwMode="auto">
          <a:xfrm>
            <a:off x="5386388" y="5021263"/>
            <a:ext cx="4038600" cy="762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74792" name="Text Box 8"/>
          <p:cNvSpPr txBox="1">
            <a:spLocks noChangeArrowheads="1"/>
          </p:cNvSpPr>
          <p:nvPr/>
        </p:nvSpPr>
        <p:spPr bwMode="auto">
          <a:xfrm>
            <a:off x="4395788" y="4241800"/>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1400" b="1" i="1">
                <a:solidFill>
                  <a:schemeClr val="tx1"/>
                </a:solidFill>
              </a:rPr>
              <a:t>Su  EBA</a:t>
            </a:r>
          </a:p>
        </p:txBody>
      </p:sp>
      <p:sp>
        <p:nvSpPr>
          <p:cNvPr id="374793" name="Text Box 9"/>
          <p:cNvSpPr txBox="1">
            <a:spLocks noChangeArrowheads="1"/>
          </p:cNvSpPr>
          <p:nvPr/>
        </p:nvSpPr>
        <p:spPr bwMode="auto">
          <a:xfrm>
            <a:off x="4090988" y="4813300"/>
            <a:ext cx="828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1400" b="1" i="1">
                <a:solidFill>
                  <a:schemeClr val="tx1"/>
                </a:solidFill>
              </a:rPr>
              <a:t>Be  EBA</a:t>
            </a:r>
          </a:p>
        </p:txBody>
      </p:sp>
      <p:sp>
        <p:nvSpPr>
          <p:cNvPr id="374794" name="Rectangle 10"/>
          <p:cNvSpPr>
            <a:spLocks noChangeArrowheads="1"/>
          </p:cNvSpPr>
          <p:nvPr/>
        </p:nvSpPr>
        <p:spPr bwMode="auto">
          <a:xfrm>
            <a:off x="5386388" y="4454525"/>
            <a:ext cx="2819400" cy="762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pic>
        <p:nvPicPr>
          <p:cNvPr id="374795" name="Picture 11" descr="Vue profil petit"/>
          <p:cNvPicPr>
            <a:picLocks noChangeAspect="1" noChangeArrowheads="1"/>
          </p:cNvPicPr>
          <p:nvPr/>
        </p:nvPicPr>
        <p:blipFill>
          <a:blip r:embed="rId4" cstate="print">
            <a:extLst>
              <a:ext uri="{28A0092B-C50C-407E-A947-70E740481C1C}">
                <a14:useLocalDpi xmlns:a14="http://schemas.microsoft.com/office/drawing/2010/main" val="0"/>
              </a:ext>
            </a:extLst>
          </a:blip>
          <a:srcRect l="8772" t="3993" r="12280" b="11328"/>
          <a:stretch>
            <a:fillRect/>
          </a:stretch>
        </p:blipFill>
        <p:spPr bwMode="auto">
          <a:xfrm>
            <a:off x="7291388" y="4038600"/>
            <a:ext cx="914400" cy="385763"/>
          </a:xfrm>
          <a:prstGeom prst="rect">
            <a:avLst/>
          </a:prstGeom>
          <a:noFill/>
          <a:extLst>
            <a:ext uri="{909E8E84-426E-40DD-AFC4-6F175D3DCCD1}">
              <a14:hiddenFill xmlns:a14="http://schemas.microsoft.com/office/drawing/2010/main">
                <a:solidFill>
                  <a:srgbClr val="FFFFFF"/>
                </a:solidFill>
              </a14:hiddenFill>
            </a:ext>
          </a:extLst>
        </p:spPr>
      </p:pic>
      <p:pic>
        <p:nvPicPr>
          <p:cNvPr id="374796" name="Picture 12" descr="Vue profil petit"/>
          <p:cNvPicPr>
            <a:picLocks noChangeAspect="1" noChangeArrowheads="1"/>
          </p:cNvPicPr>
          <p:nvPr/>
        </p:nvPicPr>
        <p:blipFill>
          <a:blip r:embed="rId4" cstate="print">
            <a:extLst>
              <a:ext uri="{28A0092B-C50C-407E-A947-70E740481C1C}">
                <a14:useLocalDpi xmlns:a14="http://schemas.microsoft.com/office/drawing/2010/main" val="0"/>
              </a:ext>
            </a:extLst>
          </a:blip>
          <a:srcRect l="8772" t="3993" r="12280" b="11328"/>
          <a:stretch>
            <a:fillRect/>
          </a:stretch>
        </p:blipFill>
        <p:spPr bwMode="auto">
          <a:xfrm>
            <a:off x="8510588" y="4622800"/>
            <a:ext cx="914400" cy="385763"/>
          </a:xfrm>
          <a:prstGeom prst="rect">
            <a:avLst/>
          </a:prstGeom>
          <a:noFill/>
          <a:extLst>
            <a:ext uri="{909E8E84-426E-40DD-AFC4-6F175D3DCCD1}">
              <a14:hiddenFill xmlns:a14="http://schemas.microsoft.com/office/drawing/2010/main">
                <a:solidFill>
                  <a:srgbClr val="FFFFFF"/>
                </a:solidFill>
              </a14:hiddenFill>
            </a:ext>
          </a:extLst>
        </p:spPr>
      </p:pic>
      <p:sp>
        <p:nvSpPr>
          <p:cNvPr id="374797" name="Rectangle 13"/>
          <p:cNvSpPr>
            <a:spLocks noChangeArrowheads="1"/>
          </p:cNvSpPr>
          <p:nvPr/>
        </p:nvSpPr>
        <p:spPr bwMode="auto">
          <a:xfrm>
            <a:off x="9159875" y="2603500"/>
            <a:ext cx="762000" cy="990600"/>
          </a:xfrm>
          <a:prstGeom prst="rect">
            <a:avLst/>
          </a:prstGeom>
          <a:noFill/>
          <a:ln w="952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graphicFrame>
        <p:nvGraphicFramePr>
          <p:cNvPr id="374798" name="Object 14"/>
          <p:cNvGraphicFramePr>
            <a:graphicFrameLocks noChangeAspect="1"/>
          </p:cNvGraphicFramePr>
          <p:nvPr/>
        </p:nvGraphicFramePr>
        <p:xfrm>
          <a:off x="9120188" y="2527300"/>
          <a:ext cx="725487" cy="990600"/>
        </p:xfrm>
        <a:graphic>
          <a:graphicData uri="http://schemas.openxmlformats.org/presentationml/2006/ole">
            <mc:AlternateContent xmlns:mc="http://schemas.openxmlformats.org/markup-compatibility/2006">
              <mc:Choice xmlns:v="urn:schemas-microsoft-com:vml" Requires="v">
                <p:oleObj spid="_x0000_s374806" name="Photo Editor Photo" r:id="rId5" imgW="1895238" imgH="2591162" progId="MSPhotoEd.3">
                  <p:embed/>
                </p:oleObj>
              </mc:Choice>
              <mc:Fallback>
                <p:oleObj name="Photo Editor Photo" r:id="rId5" imgW="1895238" imgH="2591162" progId="MSPhotoEd.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0188" y="2527300"/>
                        <a:ext cx="725487" cy="990600"/>
                      </a:xfrm>
                      <a:prstGeom prst="rect">
                        <a:avLst/>
                      </a:prstGeom>
                      <a:noFill/>
                      <a:ln w="952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4799" name="Text Box 15"/>
          <p:cNvSpPr txBox="1">
            <a:spLocks noChangeArrowheads="1"/>
          </p:cNvSpPr>
          <p:nvPr/>
        </p:nvSpPr>
        <p:spPr bwMode="auto">
          <a:xfrm>
            <a:off x="8205788" y="4076700"/>
            <a:ext cx="719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1400" b="1">
                <a:solidFill>
                  <a:schemeClr val="tx1"/>
                </a:solidFill>
              </a:rPr>
              <a:t>(-25%)</a:t>
            </a:r>
          </a:p>
        </p:txBody>
      </p:sp>
      <p:sp>
        <p:nvSpPr>
          <p:cNvPr id="374800" name="Rectangle 16"/>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EBA</a:t>
            </a:r>
          </a:p>
        </p:txBody>
      </p:sp>
      <p:sp>
        <p:nvSpPr>
          <p:cNvPr id="374802" name="Rectangle 18"/>
          <p:cNvSpPr>
            <a:spLocks noChangeArrowheads="1"/>
          </p:cNvSpPr>
          <p:nvPr/>
        </p:nvSpPr>
        <p:spPr bwMode="auto">
          <a:xfrm>
            <a:off x="2432050" y="191611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sp>
        <p:nvSpPr>
          <p:cNvPr id="374803" name="Rectangle 19"/>
          <p:cNvSpPr>
            <a:spLocks noChangeArrowheads="1"/>
          </p:cNvSpPr>
          <p:nvPr/>
        </p:nvSpPr>
        <p:spPr bwMode="auto">
          <a:xfrm rot="1171627">
            <a:off x="2432050" y="2205038"/>
            <a:ext cx="1295400" cy="57626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pic>
        <p:nvPicPr>
          <p:cNvPr id="374804" name="Picture 20" descr="C4_vid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25" y="2636838"/>
            <a:ext cx="3241675" cy="215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8AACD254-FC29-4656-B900-D5137B4C68AE}" type="slidenum">
              <a:rPr lang="fr-FR" altLang="lt-LT"/>
              <a:pPr/>
              <a:t>14</a:t>
            </a:fld>
            <a:endParaRPr lang="fr-FR" altLang="lt-LT"/>
          </a:p>
        </p:txBody>
      </p:sp>
      <p:sp>
        <p:nvSpPr>
          <p:cNvPr id="396325" name="Text Box 37"/>
          <p:cNvSpPr txBox="1">
            <a:spLocks noChangeArrowheads="1"/>
          </p:cNvSpPr>
          <p:nvPr/>
        </p:nvSpPr>
        <p:spPr bwMode="auto">
          <a:xfrm>
            <a:off x="1208088" y="908050"/>
            <a:ext cx="7435850"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20000"/>
              </a:spcBef>
              <a:buFont typeface="Arial" panose="020B0604020202020204" pitchFamily="34" charset="0"/>
              <a:buNone/>
            </a:pPr>
            <a:r>
              <a:rPr lang="fr-FR" altLang="lt-LT" sz="3200" b="1">
                <a:solidFill>
                  <a:srgbClr val="003399"/>
                </a:solidFill>
                <a:latin typeface="Times" panose="02020603050405020304" pitchFamily="18" charset="0"/>
              </a:rPr>
              <a:t>Avarinis (pavojingas) stabdymas(EBA)</a:t>
            </a:r>
          </a:p>
          <a:p>
            <a:pPr algn="ctr"/>
            <a:endParaRPr lang="lt-LT" altLang="lt-LT" sz="3200" b="1">
              <a:solidFill>
                <a:srgbClr val="FF0000"/>
              </a:solidFill>
              <a:latin typeface="Times" panose="02020603050405020304" pitchFamily="18" charset="0"/>
            </a:endParaRPr>
          </a:p>
        </p:txBody>
      </p:sp>
      <p:sp>
        <p:nvSpPr>
          <p:cNvPr id="396326" name="Rectangle 38"/>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EBA</a:t>
            </a:r>
          </a:p>
        </p:txBody>
      </p:sp>
      <p:pic>
        <p:nvPicPr>
          <p:cNvPr id="396327" name="EBA_fr">
            <a:hlinkClick r:id="" action="ppaction://media"/>
          </p:cNvPr>
          <p:cNvPicPr>
            <a:picLocks noRot="1" noChangeAspect="1" noChangeArrowheads="1"/>
          </p:cNvPicPr>
          <p:nvPr>
            <a:videoFile r:link="rId1"/>
          </p:nvPr>
        </p:nvPicPr>
        <p:blipFill>
          <a:blip r:embed="rId4"/>
          <a:srcRect/>
          <a:stretch>
            <a:fillRect/>
          </a:stretch>
        </p:blipFill>
        <p:spPr bwMode="auto">
          <a:xfrm>
            <a:off x="1857375" y="1557338"/>
            <a:ext cx="5922963" cy="4846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503" fill="hold"/>
                                        <p:tgtEl>
                                          <p:spTgt spid="3963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96327"/>
                </p:tgtEl>
              </p:cMediaNode>
            </p:video>
            <p:seq concurrent="1" nextAc="seek">
              <p:cTn id="8" restart="whenNotActive" fill="hold" evtFilter="cancelBubble" nodeType="interactiveSeq">
                <p:stCondLst>
                  <p:cond evt="onClick" delay="0">
                    <p:tgtEl>
                      <p:spTgt spid="3963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96327"/>
                                        </p:tgtEl>
                                      </p:cBhvr>
                                    </p:cmd>
                                  </p:childTnLst>
                                </p:cTn>
                              </p:par>
                            </p:childTnLst>
                          </p:cTn>
                        </p:par>
                      </p:childTnLst>
                    </p:cTn>
                  </p:par>
                </p:childTnLst>
              </p:cTn>
              <p:nextCondLst>
                <p:cond evt="onClick" delay="0">
                  <p:tgtEl>
                    <p:spTgt spid="3963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1"/>
          </p:nvPr>
        </p:nvSpPr>
        <p:spPr/>
        <p:txBody>
          <a:bodyPr/>
          <a:lstStyle/>
          <a:p>
            <a:fld id="{701DE90A-5854-4058-A17A-AB0DDB4DBDD6}" type="slidenum">
              <a:rPr lang="fr-FR" altLang="lt-LT"/>
              <a:pPr/>
              <a:t>15</a:t>
            </a:fld>
            <a:endParaRPr lang="fr-FR" altLang="lt-LT"/>
          </a:p>
        </p:txBody>
      </p:sp>
      <p:sp>
        <p:nvSpPr>
          <p:cNvPr id="375812" name="Rectangle 4"/>
          <p:cNvSpPr>
            <a:spLocks noChangeArrowheads="1"/>
          </p:cNvSpPr>
          <p:nvPr/>
        </p:nvSpPr>
        <p:spPr bwMode="auto">
          <a:xfrm>
            <a:off x="533400" y="2209800"/>
            <a:ext cx="815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100000"/>
              </a:lnSpc>
              <a:buFont typeface="Arial" panose="020B0604020202020204" pitchFamily="34" charset="0"/>
              <a:buNone/>
            </a:pPr>
            <a:r>
              <a:rPr lang="lt-LT" altLang="lt-LT">
                <a:latin typeface="Times" panose="02020603050405020304" pitchFamily="18" charset="0"/>
                <a:cs typeface="Times New Roman" panose="02020603050405020304" pitchFamily="18" charset="0"/>
              </a:rPr>
              <a:t>ESP </a:t>
            </a:r>
            <a:r>
              <a:rPr lang="lt-LT" altLang="lt-LT" sz="2800" b="1" i="1">
                <a:solidFill>
                  <a:srgbClr val="003399"/>
                </a:solidFill>
                <a:latin typeface="Times" panose="02020603050405020304" pitchFamily="18" charset="0"/>
                <a:cs typeface="Times New Roman" panose="02020603050405020304" pitchFamily="18" charset="0"/>
              </a:rPr>
              <a:t>ištaiso</a:t>
            </a:r>
            <a:r>
              <a:rPr lang="lt-LT" altLang="lt-LT">
                <a:latin typeface="Times" panose="02020603050405020304" pitchFamily="18" charset="0"/>
                <a:cs typeface="Times New Roman" panose="02020603050405020304" pitchFamily="18" charset="0"/>
              </a:rPr>
              <a:t> ir </a:t>
            </a:r>
            <a:r>
              <a:rPr lang="lt-LT" altLang="lt-LT" sz="2800" b="1" i="1">
                <a:solidFill>
                  <a:srgbClr val="003399"/>
                </a:solidFill>
                <a:latin typeface="Times" panose="02020603050405020304" pitchFamily="18" charset="0"/>
                <a:cs typeface="Times New Roman" panose="02020603050405020304" pitchFamily="18" charset="0"/>
              </a:rPr>
              <a:t>kontroliuoja</a:t>
            </a:r>
            <a:r>
              <a:rPr lang="lt-LT" altLang="lt-LT">
                <a:latin typeface="Times" panose="02020603050405020304" pitchFamily="18" charset="0"/>
                <a:cs typeface="Times New Roman" panose="02020603050405020304" pitchFamily="18" charset="0"/>
              </a:rPr>
              <a:t> automobilio judėjimo trajektoriją  išorinio slydimo, vidinio slydimo (užmetimo),  ‘’sumėtymo ‘’, staigaus manevro atveju.</a:t>
            </a:r>
          </a:p>
        </p:txBody>
      </p:sp>
      <p:sp>
        <p:nvSpPr>
          <p:cNvPr id="375813" name="Rectangle 5"/>
          <p:cNvSpPr>
            <a:spLocks noChangeArrowheads="1"/>
          </p:cNvSpPr>
          <p:nvPr/>
        </p:nvSpPr>
        <p:spPr bwMode="auto">
          <a:xfrm>
            <a:off x="1358900" y="1409700"/>
            <a:ext cx="7175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fr-FR" altLang="lt-LT" sz="2800" b="1">
                <a:solidFill>
                  <a:srgbClr val="003399"/>
                </a:solidFill>
                <a:latin typeface="Times" panose="02020603050405020304" pitchFamily="18" charset="0"/>
              </a:rPr>
              <a:t>ESP (Elektroninė Stabilumo Programa)</a:t>
            </a:r>
            <a:endParaRPr lang="fr-FR" altLang="lt-LT" sz="1200" b="1">
              <a:solidFill>
                <a:srgbClr val="003399"/>
              </a:solidFill>
              <a:latin typeface="Times" panose="02020603050405020304" pitchFamily="18" charset="0"/>
            </a:endParaRPr>
          </a:p>
        </p:txBody>
      </p:sp>
      <p:pic>
        <p:nvPicPr>
          <p:cNvPr id="375814" name="Picture 6" descr="voyant esp_as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609600" cy="603250"/>
          </a:xfrm>
          <a:prstGeom prst="rect">
            <a:avLst/>
          </a:prstGeom>
          <a:noFill/>
          <a:extLst>
            <a:ext uri="{909E8E84-426E-40DD-AFC4-6F175D3DCCD1}">
              <a14:hiddenFill xmlns:a14="http://schemas.microsoft.com/office/drawing/2010/main">
                <a:solidFill>
                  <a:srgbClr val="FFFFFF"/>
                </a:solidFill>
              </a14:hiddenFill>
            </a:ext>
          </a:extLst>
        </p:spPr>
      </p:pic>
      <p:sp>
        <p:nvSpPr>
          <p:cNvPr id="375815" name="Rectangle 7"/>
          <p:cNvSpPr>
            <a:spLocks noChangeArrowheads="1"/>
          </p:cNvSpPr>
          <p:nvPr/>
        </p:nvSpPr>
        <p:spPr bwMode="auto">
          <a:xfrm>
            <a:off x="2971800" y="54483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20000"/>
              </a:spcBef>
              <a:buClr>
                <a:srgbClr val="003399"/>
              </a:buClr>
              <a:buFontTx/>
              <a:buNone/>
            </a:pPr>
            <a:r>
              <a:rPr lang="lt-LT" altLang="lt-LT" sz="2000" b="1">
                <a:solidFill>
                  <a:srgbClr val="003399"/>
                </a:solidFill>
                <a:latin typeface="Times" panose="02020603050405020304" pitchFamily="18" charset="0"/>
                <a:cs typeface="Times New Roman" panose="02020603050405020304" pitchFamily="18" charset="0"/>
              </a:rPr>
              <a:t>Koreguoja trajektoriją</a:t>
            </a:r>
          </a:p>
        </p:txBody>
      </p:sp>
      <p:sp>
        <p:nvSpPr>
          <p:cNvPr id="375816" name="Text Box 8"/>
          <p:cNvSpPr txBox="1">
            <a:spLocks noChangeArrowheads="1"/>
          </p:cNvSpPr>
          <p:nvPr/>
        </p:nvSpPr>
        <p:spPr bwMode="auto">
          <a:xfrm>
            <a:off x="533400" y="1984375"/>
            <a:ext cx="1385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spcBef>
                <a:spcPct val="20000"/>
              </a:spcBef>
              <a:buClr>
                <a:srgbClr val="003399"/>
              </a:buClr>
              <a:buFontTx/>
              <a:buNone/>
            </a:pPr>
            <a:r>
              <a:rPr lang="fr-FR" altLang="lt-LT" sz="2400" b="1" i="1">
                <a:solidFill>
                  <a:schemeClr val="tx1"/>
                </a:solidFill>
              </a:rPr>
              <a:t>Principas</a:t>
            </a:r>
            <a:endParaRPr lang="fr-FR" altLang="lt-LT" sz="500">
              <a:solidFill>
                <a:schemeClr val="tx1"/>
              </a:solidFill>
            </a:endParaRPr>
          </a:p>
        </p:txBody>
      </p:sp>
      <p:sp>
        <p:nvSpPr>
          <p:cNvPr id="375817" name="AutoShape 9"/>
          <p:cNvSpPr>
            <a:spLocks noChangeArrowheads="1"/>
          </p:cNvSpPr>
          <p:nvPr/>
        </p:nvSpPr>
        <p:spPr bwMode="auto">
          <a:xfrm>
            <a:off x="990600" y="3352800"/>
            <a:ext cx="7391400" cy="1143000"/>
          </a:xfrm>
          <a:prstGeom prst="downArrowCallout">
            <a:avLst>
              <a:gd name="adj1" fmla="val 23951"/>
              <a:gd name="adj2" fmla="val 30507"/>
              <a:gd name="adj3" fmla="val 16667"/>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buClr>
                <a:srgbClr val="003399"/>
              </a:buClr>
              <a:buFontTx/>
              <a:buNone/>
            </a:pPr>
            <a:r>
              <a:rPr lang="lt-LT" altLang="lt-LT" sz="2000">
                <a:solidFill>
                  <a:schemeClr val="tx1"/>
                </a:solidFill>
                <a:cs typeface="Times New Roman" panose="02020603050405020304" pitchFamily="18" charset="0"/>
              </a:rPr>
              <a:t>Davikliai išaiškina, kad automobilis juda netinkama trajektorija</a:t>
            </a:r>
            <a:r>
              <a:rPr lang="fr-FR" altLang="lt-LT" sz="2000">
                <a:solidFill>
                  <a:schemeClr val="tx1"/>
                </a:solidFill>
                <a:cs typeface="Times New Roman" panose="02020603050405020304" pitchFamily="18" charset="0"/>
              </a:rPr>
              <a:t/>
            </a:r>
            <a:br>
              <a:rPr lang="fr-FR" altLang="lt-LT" sz="2000">
                <a:solidFill>
                  <a:schemeClr val="tx1"/>
                </a:solidFill>
                <a:cs typeface="Times New Roman" panose="02020603050405020304" pitchFamily="18" charset="0"/>
              </a:rPr>
            </a:br>
            <a:endParaRPr lang="fr-FR" altLang="lt-LT" sz="2000">
              <a:solidFill>
                <a:schemeClr val="tx1"/>
              </a:solidFill>
            </a:endParaRPr>
          </a:p>
        </p:txBody>
      </p:sp>
      <p:sp>
        <p:nvSpPr>
          <p:cNvPr id="375818" name="AutoShape 10"/>
          <p:cNvSpPr>
            <a:spLocks noChangeArrowheads="1"/>
          </p:cNvSpPr>
          <p:nvPr/>
        </p:nvSpPr>
        <p:spPr bwMode="auto">
          <a:xfrm>
            <a:off x="990600" y="4419600"/>
            <a:ext cx="7391400" cy="838200"/>
          </a:xfrm>
          <a:prstGeom prst="downArrowCallout">
            <a:avLst>
              <a:gd name="adj1" fmla="val 32660"/>
              <a:gd name="adj2" fmla="val 41601"/>
              <a:gd name="adj3" fmla="val 16667"/>
              <a:gd name="adj4" fmla="val 66667"/>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20000"/>
              </a:spcBef>
              <a:buClr>
                <a:srgbClr val="003399"/>
              </a:buClr>
              <a:buFontTx/>
              <a:buNone/>
            </a:pPr>
            <a:endParaRPr lang="en-GB" altLang="lt-LT" sz="2000">
              <a:solidFill>
                <a:schemeClr val="tx1"/>
              </a:solidFill>
            </a:endParaRPr>
          </a:p>
        </p:txBody>
      </p:sp>
      <p:sp>
        <p:nvSpPr>
          <p:cNvPr id="375819" name="Text Box 11"/>
          <p:cNvSpPr txBox="1">
            <a:spLocks noChangeArrowheads="1"/>
          </p:cNvSpPr>
          <p:nvPr/>
        </p:nvSpPr>
        <p:spPr bwMode="auto">
          <a:xfrm>
            <a:off x="1358900" y="4344988"/>
            <a:ext cx="6700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20000"/>
              </a:spcBef>
              <a:buClr>
                <a:srgbClr val="003399"/>
              </a:buClr>
              <a:buFontTx/>
              <a:buNone/>
            </a:pPr>
            <a:r>
              <a:rPr lang="lt-LT" altLang="lt-LT" sz="2000" b="1">
                <a:solidFill>
                  <a:srgbClr val="003399"/>
                </a:solidFill>
                <a:cs typeface="Times New Roman" panose="02020603050405020304" pitchFamily="18" charset="0"/>
              </a:rPr>
              <a:t>Sumažėja variklio sukimo momentas (sureaguoja įpurškimo</a:t>
            </a:r>
            <a:br>
              <a:rPr lang="lt-LT" altLang="lt-LT" sz="2000" b="1">
                <a:solidFill>
                  <a:srgbClr val="003399"/>
                </a:solidFill>
                <a:cs typeface="Times New Roman" panose="02020603050405020304" pitchFamily="18" charset="0"/>
              </a:rPr>
            </a:br>
            <a:r>
              <a:rPr lang="lt-LT" altLang="lt-LT" sz="2000" b="1">
                <a:solidFill>
                  <a:srgbClr val="003399"/>
                </a:solidFill>
                <a:cs typeface="Times New Roman" panose="02020603050405020304" pitchFamily="18" charset="0"/>
              </a:rPr>
              <a:t>sistema) ir stabdymas vieno ar daugiau ratų</a:t>
            </a:r>
            <a:endParaRPr lang="lt-LT" altLang="lt-LT" sz="500" b="1">
              <a:solidFill>
                <a:srgbClr val="003399"/>
              </a:solidFill>
            </a:endParaRPr>
          </a:p>
        </p:txBody>
      </p:sp>
      <p:sp>
        <p:nvSpPr>
          <p:cNvPr id="375820" name="AutoShape 12"/>
          <p:cNvSpPr>
            <a:spLocks noChangeArrowheads="1"/>
          </p:cNvSpPr>
          <p:nvPr/>
        </p:nvSpPr>
        <p:spPr bwMode="auto">
          <a:xfrm>
            <a:off x="4419600" y="5029200"/>
            <a:ext cx="533400" cy="457200"/>
          </a:xfrm>
          <a:prstGeom prst="down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75821" name="Rectangle 13"/>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ESP</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1"/>
          </p:nvPr>
        </p:nvSpPr>
        <p:spPr/>
        <p:txBody>
          <a:bodyPr/>
          <a:lstStyle/>
          <a:p>
            <a:fld id="{D8F8E9D1-FDC2-4795-B7B9-CD55B5379049}" type="slidenum">
              <a:rPr lang="fr-FR" altLang="lt-LT"/>
              <a:pPr/>
              <a:t>16</a:t>
            </a:fld>
            <a:endParaRPr lang="fr-FR" altLang="lt-LT"/>
          </a:p>
        </p:txBody>
      </p:sp>
      <p:pic>
        <p:nvPicPr>
          <p:cNvPr id="376836" name="Picture 4" descr="Schema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3317875" cy="3810000"/>
          </a:xfrm>
          <a:prstGeom prst="rect">
            <a:avLst/>
          </a:prstGeom>
          <a:noFill/>
          <a:extLst>
            <a:ext uri="{909E8E84-426E-40DD-AFC4-6F175D3DCCD1}">
              <a14:hiddenFill xmlns:a14="http://schemas.microsoft.com/office/drawing/2010/main">
                <a:solidFill>
                  <a:srgbClr val="FFFFFF"/>
                </a:solidFill>
              </a14:hiddenFill>
            </a:ext>
          </a:extLst>
        </p:spPr>
      </p:pic>
      <p:sp>
        <p:nvSpPr>
          <p:cNvPr id="376837" name="Rectangle 5"/>
          <p:cNvSpPr>
            <a:spLocks noChangeArrowheads="1"/>
          </p:cNvSpPr>
          <p:nvPr/>
        </p:nvSpPr>
        <p:spPr bwMode="auto">
          <a:xfrm>
            <a:off x="304800" y="1903413"/>
            <a:ext cx="1157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400" b="1">
                <a:solidFill>
                  <a:srgbClr val="003399"/>
                </a:solidFill>
              </a:rPr>
              <a:t>Be ESP</a:t>
            </a:r>
          </a:p>
        </p:txBody>
      </p:sp>
      <p:pic>
        <p:nvPicPr>
          <p:cNvPr id="376838" name="Picture 6" descr="Schema_05"/>
          <p:cNvPicPr>
            <a:picLocks noChangeAspect="1" noChangeArrowheads="1"/>
          </p:cNvPicPr>
          <p:nvPr/>
        </p:nvPicPr>
        <p:blipFill>
          <a:blip r:embed="rId4">
            <a:extLst>
              <a:ext uri="{28A0092B-C50C-407E-A947-70E740481C1C}">
                <a14:useLocalDpi xmlns:a14="http://schemas.microsoft.com/office/drawing/2010/main" val="0"/>
              </a:ext>
            </a:extLst>
          </a:blip>
          <a:srcRect l="34567" b="40269"/>
          <a:stretch>
            <a:fillRect/>
          </a:stretch>
        </p:blipFill>
        <p:spPr bwMode="auto">
          <a:xfrm>
            <a:off x="4267200" y="1752600"/>
            <a:ext cx="30289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76839" name="Rectangle 7"/>
          <p:cNvSpPr>
            <a:spLocks noChangeArrowheads="1"/>
          </p:cNvSpPr>
          <p:nvPr/>
        </p:nvSpPr>
        <p:spPr bwMode="auto">
          <a:xfrm>
            <a:off x="7315200" y="1903413"/>
            <a:ext cx="115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400" b="1">
                <a:solidFill>
                  <a:srgbClr val="003399"/>
                </a:solidFill>
              </a:rPr>
              <a:t>Su ESP</a:t>
            </a:r>
          </a:p>
        </p:txBody>
      </p:sp>
      <p:sp>
        <p:nvSpPr>
          <p:cNvPr id="376840" name="Text Box 8"/>
          <p:cNvSpPr txBox="1">
            <a:spLocks noChangeArrowheads="1"/>
          </p:cNvSpPr>
          <p:nvPr/>
        </p:nvSpPr>
        <p:spPr bwMode="auto">
          <a:xfrm>
            <a:off x="6580188" y="4425950"/>
            <a:ext cx="2298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000">
                <a:solidFill>
                  <a:schemeClr val="tx1"/>
                </a:solidFill>
              </a:rPr>
              <a:t>Stabdomas «vidinis»</a:t>
            </a:r>
          </a:p>
          <a:p>
            <a:pPr algn="l">
              <a:lnSpc>
                <a:spcPct val="100000"/>
              </a:lnSpc>
              <a:buClrTx/>
              <a:buFontTx/>
              <a:buNone/>
            </a:pPr>
            <a:r>
              <a:rPr lang="fr-FR" altLang="lt-LT" sz="2000">
                <a:solidFill>
                  <a:schemeClr val="tx1"/>
                </a:solidFill>
              </a:rPr>
              <a:t>galinis ratas</a:t>
            </a:r>
          </a:p>
        </p:txBody>
      </p:sp>
      <p:sp>
        <p:nvSpPr>
          <p:cNvPr id="376841" name="Text Box 9"/>
          <p:cNvSpPr txBox="1">
            <a:spLocks noChangeArrowheads="1"/>
          </p:cNvSpPr>
          <p:nvPr/>
        </p:nvSpPr>
        <p:spPr bwMode="auto">
          <a:xfrm>
            <a:off x="6553200" y="5105400"/>
            <a:ext cx="220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ClrTx/>
              <a:buFontTx/>
              <a:buNone/>
            </a:pPr>
            <a:r>
              <a:rPr lang="fr-FR" altLang="lt-LT" sz="2000">
                <a:solidFill>
                  <a:schemeClr val="tx1"/>
                </a:solidFill>
              </a:rPr>
              <a:t>Kontroliu</a:t>
            </a:r>
            <a:r>
              <a:rPr lang="lt-LT" altLang="lt-LT" sz="2000">
                <a:solidFill>
                  <a:schemeClr val="tx1"/>
                </a:solidFill>
              </a:rPr>
              <a:t>o</a:t>
            </a:r>
            <a:r>
              <a:rPr lang="fr-FR" altLang="lt-LT" sz="2000">
                <a:solidFill>
                  <a:schemeClr val="tx1"/>
                </a:solidFill>
              </a:rPr>
              <a:t>jama trajektorija</a:t>
            </a:r>
          </a:p>
        </p:txBody>
      </p:sp>
      <p:sp>
        <p:nvSpPr>
          <p:cNvPr id="376842" name="AutoShape 10"/>
          <p:cNvSpPr>
            <a:spLocks noChangeArrowheads="1"/>
          </p:cNvSpPr>
          <p:nvPr/>
        </p:nvSpPr>
        <p:spPr bwMode="auto">
          <a:xfrm flipH="1">
            <a:off x="5943600" y="4495800"/>
            <a:ext cx="609600" cy="228600"/>
          </a:xfrm>
          <a:prstGeom prst="rightArrow">
            <a:avLst>
              <a:gd name="adj1" fmla="val 43333"/>
              <a:gd name="adj2" fmla="val 7777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76843" name="AutoShape 11"/>
          <p:cNvSpPr>
            <a:spLocks noChangeArrowheads="1"/>
          </p:cNvSpPr>
          <p:nvPr/>
        </p:nvSpPr>
        <p:spPr bwMode="auto">
          <a:xfrm>
            <a:off x="5943600" y="5207000"/>
            <a:ext cx="609600" cy="228600"/>
          </a:xfrm>
          <a:prstGeom prst="rightArrow">
            <a:avLst>
              <a:gd name="adj1" fmla="val 43333"/>
              <a:gd name="adj2" fmla="val 77778"/>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76844" name="Text Box 12"/>
          <p:cNvSpPr txBox="1">
            <a:spLocks noChangeArrowheads="1"/>
          </p:cNvSpPr>
          <p:nvPr/>
        </p:nvSpPr>
        <p:spPr bwMode="auto">
          <a:xfrm>
            <a:off x="306388" y="1143000"/>
            <a:ext cx="347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400" b="1" i="1">
                <a:solidFill>
                  <a:schemeClr val="tx1"/>
                </a:solidFill>
              </a:rPr>
              <a:t>I</a:t>
            </a:r>
            <a:r>
              <a:rPr lang="lt-LT" altLang="lt-LT" sz="2400" b="1" i="1">
                <a:solidFill>
                  <a:schemeClr val="tx1"/>
                </a:solidFill>
              </a:rPr>
              <a:t>š</a:t>
            </a:r>
            <a:r>
              <a:rPr lang="fr-FR" altLang="lt-LT" sz="2400" b="1" i="1">
                <a:solidFill>
                  <a:schemeClr val="tx1"/>
                </a:solidFill>
              </a:rPr>
              <a:t>orinio slydimo pavyzdys </a:t>
            </a:r>
          </a:p>
        </p:txBody>
      </p:sp>
      <p:sp>
        <p:nvSpPr>
          <p:cNvPr id="376845" name="Rectangle 13"/>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ESP</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1"/>
          </p:nvPr>
        </p:nvSpPr>
        <p:spPr/>
        <p:txBody>
          <a:bodyPr/>
          <a:lstStyle/>
          <a:p>
            <a:fld id="{C28ED7AD-BF9C-4BF1-B806-6FD2F6743E77}" type="slidenum">
              <a:rPr lang="fr-FR" altLang="lt-LT"/>
              <a:pPr/>
              <a:t>17</a:t>
            </a:fld>
            <a:endParaRPr lang="fr-FR" altLang="lt-LT"/>
          </a:p>
        </p:txBody>
      </p:sp>
      <p:pic>
        <p:nvPicPr>
          <p:cNvPr id="377860" name="Picture 4" descr="Schema_06"/>
          <p:cNvPicPr>
            <a:picLocks noChangeAspect="1" noChangeArrowheads="1"/>
          </p:cNvPicPr>
          <p:nvPr/>
        </p:nvPicPr>
        <p:blipFill>
          <a:blip r:embed="rId3">
            <a:extLst>
              <a:ext uri="{28A0092B-C50C-407E-A947-70E740481C1C}">
                <a14:useLocalDpi xmlns:a14="http://schemas.microsoft.com/office/drawing/2010/main" val="0"/>
              </a:ext>
            </a:extLst>
          </a:blip>
          <a:srcRect l="32933" b="40471"/>
          <a:stretch>
            <a:fillRect/>
          </a:stretch>
        </p:blipFill>
        <p:spPr bwMode="auto">
          <a:xfrm>
            <a:off x="4191000" y="1752600"/>
            <a:ext cx="3103563" cy="3795713"/>
          </a:xfrm>
          <a:prstGeom prst="rect">
            <a:avLst/>
          </a:prstGeom>
          <a:noFill/>
          <a:extLst>
            <a:ext uri="{909E8E84-426E-40DD-AFC4-6F175D3DCCD1}">
              <a14:hiddenFill xmlns:a14="http://schemas.microsoft.com/office/drawing/2010/main">
                <a:solidFill>
                  <a:srgbClr val="FFFFFF"/>
                </a:solidFill>
              </a14:hiddenFill>
            </a:ext>
          </a:extLst>
        </p:spPr>
      </p:pic>
      <p:sp>
        <p:nvSpPr>
          <p:cNvPr id="377861" name="Rectangle 5"/>
          <p:cNvSpPr>
            <a:spLocks noChangeArrowheads="1"/>
          </p:cNvSpPr>
          <p:nvPr/>
        </p:nvSpPr>
        <p:spPr bwMode="auto">
          <a:xfrm>
            <a:off x="7315200" y="1903413"/>
            <a:ext cx="115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400" b="1">
                <a:solidFill>
                  <a:srgbClr val="003399"/>
                </a:solidFill>
              </a:rPr>
              <a:t>Su ESP</a:t>
            </a:r>
          </a:p>
        </p:txBody>
      </p:sp>
      <p:sp>
        <p:nvSpPr>
          <p:cNvPr id="377862" name="Text Box 6"/>
          <p:cNvSpPr txBox="1">
            <a:spLocks noChangeArrowheads="1"/>
          </p:cNvSpPr>
          <p:nvPr/>
        </p:nvSpPr>
        <p:spPr bwMode="auto">
          <a:xfrm>
            <a:off x="6553200" y="5105400"/>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ClrTx/>
              <a:buFontTx/>
              <a:buNone/>
            </a:pPr>
            <a:r>
              <a:rPr lang="fr-FR" altLang="lt-LT" sz="2000">
                <a:solidFill>
                  <a:schemeClr val="tx1"/>
                </a:solidFill>
              </a:rPr>
              <a:t>Kontroliuoja trajektorij</a:t>
            </a:r>
            <a:r>
              <a:rPr lang="lt-LT" altLang="lt-LT" sz="2000">
                <a:solidFill>
                  <a:schemeClr val="tx1"/>
                </a:solidFill>
              </a:rPr>
              <a:t>ą</a:t>
            </a:r>
            <a:endParaRPr lang="fr-FR" altLang="lt-LT" sz="2000">
              <a:solidFill>
                <a:schemeClr val="tx1"/>
              </a:solidFill>
            </a:endParaRPr>
          </a:p>
        </p:txBody>
      </p:sp>
      <p:sp>
        <p:nvSpPr>
          <p:cNvPr id="377863" name="AutoShape 7"/>
          <p:cNvSpPr>
            <a:spLocks noChangeArrowheads="1"/>
          </p:cNvSpPr>
          <p:nvPr/>
        </p:nvSpPr>
        <p:spPr bwMode="auto">
          <a:xfrm flipH="1">
            <a:off x="5943600" y="4495800"/>
            <a:ext cx="609600" cy="228600"/>
          </a:xfrm>
          <a:prstGeom prst="rightArrow">
            <a:avLst>
              <a:gd name="adj1" fmla="val 43333"/>
              <a:gd name="adj2" fmla="val 7777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77864" name="AutoShape 8"/>
          <p:cNvSpPr>
            <a:spLocks noChangeArrowheads="1"/>
          </p:cNvSpPr>
          <p:nvPr/>
        </p:nvSpPr>
        <p:spPr bwMode="auto">
          <a:xfrm>
            <a:off x="5943600" y="5207000"/>
            <a:ext cx="609600" cy="228600"/>
          </a:xfrm>
          <a:prstGeom prst="rightArrow">
            <a:avLst>
              <a:gd name="adj1" fmla="val 43333"/>
              <a:gd name="adj2" fmla="val 77778"/>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pic>
        <p:nvPicPr>
          <p:cNvPr id="377865" name="Picture 9" descr="Schema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19288"/>
            <a:ext cx="3159125" cy="3795712"/>
          </a:xfrm>
          <a:prstGeom prst="rect">
            <a:avLst/>
          </a:prstGeom>
          <a:noFill/>
          <a:extLst>
            <a:ext uri="{909E8E84-426E-40DD-AFC4-6F175D3DCCD1}">
              <a14:hiddenFill xmlns:a14="http://schemas.microsoft.com/office/drawing/2010/main">
                <a:solidFill>
                  <a:srgbClr val="FFFFFF"/>
                </a:solidFill>
              </a14:hiddenFill>
            </a:ext>
          </a:extLst>
        </p:spPr>
      </p:pic>
      <p:sp>
        <p:nvSpPr>
          <p:cNvPr id="377866" name="Rectangle 10"/>
          <p:cNvSpPr>
            <a:spLocks noChangeArrowheads="1"/>
          </p:cNvSpPr>
          <p:nvPr/>
        </p:nvSpPr>
        <p:spPr bwMode="auto">
          <a:xfrm>
            <a:off x="304800" y="1903413"/>
            <a:ext cx="1157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400" b="1">
                <a:solidFill>
                  <a:srgbClr val="003399"/>
                </a:solidFill>
              </a:rPr>
              <a:t>Be ESP</a:t>
            </a:r>
          </a:p>
        </p:txBody>
      </p:sp>
      <p:sp>
        <p:nvSpPr>
          <p:cNvPr id="377867" name="Text Box 11"/>
          <p:cNvSpPr txBox="1">
            <a:spLocks noChangeArrowheads="1"/>
          </p:cNvSpPr>
          <p:nvPr/>
        </p:nvSpPr>
        <p:spPr bwMode="auto">
          <a:xfrm>
            <a:off x="306388" y="1143000"/>
            <a:ext cx="340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400" b="1" i="1">
                <a:solidFill>
                  <a:schemeClr val="tx1"/>
                </a:solidFill>
              </a:rPr>
              <a:t>Vidinio slydimo pavyzdys </a:t>
            </a:r>
          </a:p>
        </p:txBody>
      </p:sp>
      <p:sp>
        <p:nvSpPr>
          <p:cNvPr id="377868" name="Rectangle 12"/>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ESP</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1"/>
          </p:nvPr>
        </p:nvSpPr>
        <p:spPr/>
        <p:txBody>
          <a:bodyPr/>
          <a:lstStyle/>
          <a:p>
            <a:fld id="{E0A855EE-13A4-4843-9595-AB9F0839113A}" type="slidenum">
              <a:rPr lang="fr-FR" altLang="lt-LT"/>
              <a:pPr/>
              <a:t>18</a:t>
            </a:fld>
            <a:endParaRPr lang="fr-FR" altLang="lt-LT"/>
          </a:p>
        </p:txBody>
      </p:sp>
      <p:sp>
        <p:nvSpPr>
          <p:cNvPr id="378884" name="Rectangle 4"/>
          <p:cNvSpPr>
            <a:spLocks noChangeArrowheads="1"/>
          </p:cNvSpPr>
          <p:nvPr/>
        </p:nvSpPr>
        <p:spPr bwMode="auto">
          <a:xfrm>
            <a:off x="3276600" y="2895600"/>
            <a:ext cx="606901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661988" algn="l"/>
              </a:tabLst>
              <a:defRPr>
                <a:solidFill>
                  <a:schemeClr val="tx1"/>
                </a:solidFill>
                <a:latin typeface="Arial" panose="020B0604020202020204" pitchFamily="34" charset="0"/>
              </a:defRPr>
            </a:lvl1pPr>
            <a:lvl2pPr marL="661988" indent="-204788" algn="l">
              <a:tabLst>
                <a:tab pos="661988" algn="l"/>
              </a:tabLst>
              <a:defRPr>
                <a:solidFill>
                  <a:schemeClr val="tx1"/>
                </a:solidFill>
                <a:latin typeface="Arial" panose="020B0604020202020204" pitchFamily="34" charset="0"/>
              </a:defRPr>
            </a:lvl2pPr>
            <a:lvl3pPr algn="l">
              <a:tabLst>
                <a:tab pos="661988" algn="l"/>
              </a:tabLst>
              <a:defRPr>
                <a:solidFill>
                  <a:schemeClr val="tx1"/>
                </a:solidFill>
                <a:latin typeface="Arial" panose="020B0604020202020204" pitchFamily="34" charset="0"/>
              </a:defRPr>
            </a:lvl3pPr>
            <a:lvl4pPr algn="l">
              <a:tabLst>
                <a:tab pos="661988" algn="l"/>
              </a:tabLst>
              <a:defRPr>
                <a:solidFill>
                  <a:schemeClr val="tx1"/>
                </a:solidFill>
                <a:latin typeface="Arial" panose="020B0604020202020204" pitchFamily="34" charset="0"/>
              </a:defRPr>
            </a:lvl4pPr>
            <a:lvl5pPr algn="l">
              <a:tabLst>
                <a:tab pos="661988" algn="l"/>
              </a:tabLst>
              <a:defRPr>
                <a:solidFill>
                  <a:schemeClr val="tx1"/>
                </a:solidFill>
                <a:latin typeface="Arial" panose="020B0604020202020204" pitchFamily="34" charset="0"/>
              </a:defRPr>
            </a:lvl5pPr>
            <a:lvl6pPr fontAlgn="base">
              <a:spcBef>
                <a:spcPct val="0"/>
              </a:spcBef>
              <a:spcAft>
                <a:spcPct val="0"/>
              </a:spcAft>
              <a:tabLst>
                <a:tab pos="661988" algn="l"/>
              </a:tabLst>
              <a:defRPr>
                <a:solidFill>
                  <a:schemeClr val="tx1"/>
                </a:solidFill>
                <a:latin typeface="Arial" panose="020B0604020202020204" pitchFamily="34" charset="0"/>
              </a:defRPr>
            </a:lvl6pPr>
            <a:lvl7pPr fontAlgn="base">
              <a:spcBef>
                <a:spcPct val="0"/>
              </a:spcBef>
              <a:spcAft>
                <a:spcPct val="0"/>
              </a:spcAft>
              <a:tabLst>
                <a:tab pos="661988" algn="l"/>
              </a:tabLst>
              <a:defRPr>
                <a:solidFill>
                  <a:schemeClr val="tx1"/>
                </a:solidFill>
                <a:latin typeface="Arial" panose="020B0604020202020204" pitchFamily="34" charset="0"/>
              </a:defRPr>
            </a:lvl7pPr>
            <a:lvl8pPr fontAlgn="base">
              <a:spcBef>
                <a:spcPct val="0"/>
              </a:spcBef>
              <a:spcAft>
                <a:spcPct val="0"/>
              </a:spcAft>
              <a:tabLst>
                <a:tab pos="661988" algn="l"/>
              </a:tabLst>
              <a:defRPr>
                <a:solidFill>
                  <a:schemeClr val="tx1"/>
                </a:solidFill>
                <a:latin typeface="Arial" panose="020B0604020202020204" pitchFamily="34" charset="0"/>
              </a:defRPr>
            </a:lvl8pPr>
            <a:lvl9pPr fontAlgn="base">
              <a:spcBef>
                <a:spcPct val="0"/>
              </a:spcBef>
              <a:spcAft>
                <a:spcPct val="0"/>
              </a:spcAft>
              <a:tabLst>
                <a:tab pos="661988" algn="l"/>
              </a:tabLst>
              <a:defRPr>
                <a:solidFill>
                  <a:schemeClr val="tx1"/>
                </a:solidFill>
                <a:latin typeface="Arial" panose="020B0604020202020204" pitchFamily="34" charset="0"/>
              </a:defRPr>
            </a:lvl9pPr>
          </a:lstStyle>
          <a:p>
            <a:pPr eaLnBrk="0" hangingPunct="0">
              <a:lnSpc>
                <a:spcPct val="100000"/>
              </a:lnSpc>
              <a:spcBef>
                <a:spcPct val="50000"/>
              </a:spcBef>
              <a:buClr>
                <a:srgbClr val="0066CC"/>
              </a:buClr>
              <a:buFontTx/>
              <a:buNone/>
            </a:pPr>
            <a:r>
              <a:rPr lang="lt-LT" altLang="lt-LT" sz="2000">
                <a:cs typeface="Times New Roman" panose="02020603050405020304" pitchFamily="18" charset="0"/>
              </a:rPr>
              <a:t>Išsaugo automobilio valdymą :</a:t>
            </a:r>
          </a:p>
          <a:p>
            <a:pPr lvl="1" eaLnBrk="0" hangingPunct="0">
              <a:lnSpc>
                <a:spcPct val="100000"/>
              </a:lnSpc>
              <a:spcBef>
                <a:spcPct val="10000"/>
              </a:spcBef>
              <a:buClr>
                <a:srgbClr val="0066CC"/>
              </a:buClr>
              <a:buFontTx/>
              <a:buChar char="•"/>
            </a:pPr>
            <a:r>
              <a:rPr lang="lt-LT" altLang="lt-LT" sz="2000">
                <a:cs typeface="Times New Roman" panose="02020603050405020304" pitchFamily="18" charset="0"/>
              </a:rPr>
              <a:t>Kai vairas pasukamas perstaigiai</a:t>
            </a:r>
          </a:p>
          <a:p>
            <a:pPr lvl="1" eaLnBrk="0" hangingPunct="0">
              <a:lnSpc>
                <a:spcPct val="100000"/>
              </a:lnSpc>
              <a:spcBef>
                <a:spcPct val="10000"/>
              </a:spcBef>
              <a:buClr>
                <a:srgbClr val="0066CC"/>
              </a:buClr>
              <a:buFontTx/>
              <a:buChar char="•"/>
            </a:pPr>
            <a:r>
              <a:rPr lang="lt-LT" altLang="lt-LT" sz="2000">
                <a:cs typeface="Times New Roman" panose="02020603050405020304" pitchFamily="18" charset="0"/>
              </a:rPr>
              <a:t>Staigaus manevro atveju</a:t>
            </a:r>
          </a:p>
          <a:p>
            <a:pPr lvl="1" eaLnBrk="0" hangingPunct="0">
              <a:lnSpc>
                <a:spcPct val="100000"/>
              </a:lnSpc>
              <a:spcBef>
                <a:spcPct val="10000"/>
              </a:spcBef>
              <a:buClr>
                <a:srgbClr val="0066CC"/>
              </a:buClr>
              <a:buFontTx/>
              <a:buChar char="•"/>
            </a:pPr>
            <a:r>
              <a:rPr lang="lt-LT" altLang="lt-LT" sz="2000">
                <a:cs typeface="Times New Roman" panose="02020603050405020304" pitchFamily="18" charset="0"/>
              </a:rPr>
              <a:t>Staigaus variklio sūkių sumažėjimo atveju</a:t>
            </a:r>
          </a:p>
          <a:p>
            <a:pPr lvl="1" eaLnBrk="0" hangingPunct="0">
              <a:lnSpc>
                <a:spcPct val="100000"/>
              </a:lnSpc>
              <a:spcBef>
                <a:spcPct val="10000"/>
              </a:spcBef>
              <a:buClr>
                <a:srgbClr val="0066CC"/>
              </a:buClr>
              <a:buFontTx/>
              <a:buChar char="•"/>
            </a:pPr>
            <a:r>
              <a:rPr lang="lt-LT" altLang="lt-LT" sz="2000">
                <a:cs typeface="Times New Roman" panose="02020603050405020304" pitchFamily="18" charset="0"/>
              </a:rPr>
              <a:t>Pasikeitus kelio dangai (ledas, sniegas ir t.t..)</a:t>
            </a:r>
          </a:p>
        </p:txBody>
      </p:sp>
      <p:sp>
        <p:nvSpPr>
          <p:cNvPr id="378886" name="Rectangle 6"/>
          <p:cNvSpPr>
            <a:spLocks noChangeArrowheads="1"/>
          </p:cNvSpPr>
          <p:nvPr/>
        </p:nvSpPr>
        <p:spPr bwMode="auto">
          <a:xfrm>
            <a:off x="3276600" y="22098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Clr>
                <a:srgbClr val="003399"/>
              </a:buClr>
              <a:buFontTx/>
              <a:buNone/>
            </a:pPr>
            <a:r>
              <a:rPr lang="fr-FR" altLang="lt-LT" sz="2400" b="1">
                <a:solidFill>
                  <a:srgbClr val="CC3300"/>
                </a:solidFill>
                <a:latin typeface="Arial" panose="020B0604020202020204" pitchFamily="34" charset="0"/>
              </a:rPr>
              <a:t>Nauda klientui </a:t>
            </a:r>
          </a:p>
        </p:txBody>
      </p:sp>
      <p:sp>
        <p:nvSpPr>
          <p:cNvPr id="378887" name="Rectangle 7"/>
          <p:cNvSpPr>
            <a:spLocks noChangeArrowheads="1"/>
          </p:cNvSpPr>
          <p:nvPr/>
        </p:nvSpPr>
        <p:spPr bwMode="auto">
          <a:xfrm>
            <a:off x="1358900" y="1333500"/>
            <a:ext cx="7175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fr-FR" altLang="lt-LT" sz="2800" b="1">
                <a:solidFill>
                  <a:srgbClr val="003399"/>
                </a:solidFill>
              </a:rPr>
              <a:t>ESP (Elektron</a:t>
            </a:r>
            <a:r>
              <a:rPr lang="lt-LT" altLang="lt-LT" sz="2800" b="1">
                <a:solidFill>
                  <a:srgbClr val="003399"/>
                </a:solidFill>
              </a:rPr>
              <a:t>in</a:t>
            </a:r>
            <a:r>
              <a:rPr lang="fr-FR" altLang="lt-LT" sz="2800" b="1">
                <a:solidFill>
                  <a:srgbClr val="003399"/>
                </a:solidFill>
              </a:rPr>
              <a:t>ė Stabilumo Programa)</a:t>
            </a:r>
            <a:endParaRPr lang="fr-FR" altLang="lt-LT" sz="1200" b="1">
              <a:solidFill>
                <a:srgbClr val="003399"/>
              </a:solidFill>
            </a:endParaRPr>
          </a:p>
        </p:txBody>
      </p:sp>
      <p:pic>
        <p:nvPicPr>
          <p:cNvPr id="378888" name="Picture 8" descr="voyant esp_as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609600" cy="603250"/>
          </a:xfrm>
          <a:prstGeom prst="rect">
            <a:avLst/>
          </a:prstGeom>
          <a:noFill/>
          <a:extLst>
            <a:ext uri="{909E8E84-426E-40DD-AFC4-6F175D3DCCD1}">
              <a14:hiddenFill xmlns:a14="http://schemas.microsoft.com/office/drawing/2010/main">
                <a:solidFill>
                  <a:srgbClr val="FFFFFF"/>
                </a:solidFill>
              </a14:hiddenFill>
            </a:ext>
          </a:extLst>
        </p:spPr>
      </p:pic>
      <p:pic>
        <p:nvPicPr>
          <p:cNvPr id="378889" name="Picture 9" descr="041200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8" y="3068638"/>
            <a:ext cx="2808287" cy="1871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B0C339C-C473-42A6-A5FB-FBAC39AF9E10}" type="slidenum">
              <a:rPr lang="fr-FR" altLang="lt-LT"/>
              <a:pPr/>
              <a:t>19</a:t>
            </a:fld>
            <a:endParaRPr lang="fr-FR" altLang="lt-LT"/>
          </a:p>
        </p:txBody>
      </p:sp>
      <p:pic>
        <p:nvPicPr>
          <p:cNvPr id="422916" name="esp_bosh_kelyje_veikimas_en">
            <a:hlinkClick r:id="" action="ppaction://media"/>
          </p:cNvPr>
          <p:cNvPicPr>
            <a:picLocks noGrp="1" noRot="1" noChangeAspect="1" noChangeArrowheads="1"/>
          </p:cNvPicPr>
          <p:nvPr>
            <p:ph/>
            <a:videoFile r:link="rId1"/>
          </p:nvPr>
        </p:nvPicPr>
        <p:blipFill>
          <a:blip r:embed="rId4"/>
          <a:srcRect/>
          <a:stretch>
            <a:fillRect/>
          </a:stretch>
        </p:blipFill>
        <p:spPr bwMode="auto">
          <a:xfrm>
            <a:off x="1639888" y="1125538"/>
            <a:ext cx="6480175" cy="48609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0482" fill="hold"/>
                                        <p:tgtEl>
                                          <p:spTgt spid="4229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22916"/>
                </p:tgtEl>
              </p:cMediaNode>
            </p:video>
            <p:seq concurrent="1" nextAc="seek">
              <p:cTn id="8" restart="whenNotActive" fill="hold" evtFilter="cancelBubble" nodeType="interactiveSeq">
                <p:stCondLst>
                  <p:cond evt="onClick" delay="0">
                    <p:tgtEl>
                      <p:spTgt spid="42291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22916"/>
                                        </p:tgtEl>
                                      </p:cBhvr>
                                    </p:cmd>
                                  </p:childTnLst>
                                </p:cTn>
                              </p:par>
                            </p:childTnLst>
                          </p:cTn>
                        </p:par>
                      </p:childTnLst>
                    </p:cTn>
                  </p:par>
                </p:childTnLst>
              </p:cTn>
              <p:nextCondLst>
                <p:cond evt="onClick" delay="0">
                  <p:tgtEl>
                    <p:spTgt spid="4229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1"/>
          </p:nvPr>
        </p:nvSpPr>
        <p:spPr/>
        <p:txBody>
          <a:bodyPr/>
          <a:lstStyle/>
          <a:p>
            <a:fld id="{F9657DEF-5284-4ED3-BE22-86D0BEC3397B}" type="slidenum">
              <a:rPr lang="fr-FR" altLang="lt-LT"/>
              <a:pPr/>
              <a:t>2</a:t>
            </a:fld>
            <a:endParaRPr lang="fr-FR" altLang="lt-LT"/>
          </a:p>
        </p:txBody>
      </p:sp>
      <p:sp>
        <p:nvSpPr>
          <p:cNvPr id="397316" name="Rectangle 4"/>
          <p:cNvSpPr>
            <a:spLocks noGrp="1" noChangeArrowheads="1"/>
          </p:cNvSpPr>
          <p:nvPr>
            <p:ph type="title"/>
          </p:nvPr>
        </p:nvSpPr>
        <p:spPr bwMode="auto">
          <a:xfrm>
            <a:off x="1208088" y="28527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lt-LT" altLang="lt-LT">
                <a:solidFill>
                  <a:schemeClr val="bg1"/>
                </a:solidFill>
                <a:latin typeface="Times" panose="02020603050405020304" pitchFamily="18" charset="0"/>
              </a:rPr>
              <a:t>Turinys</a:t>
            </a:r>
          </a:p>
        </p:txBody>
      </p:sp>
      <p:sp>
        <p:nvSpPr>
          <p:cNvPr id="397317" name="Rectangle 5"/>
          <p:cNvSpPr>
            <a:spLocks noChangeArrowheads="1"/>
          </p:cNvSpPr>
          <p:nvPr/>
        </p:nvSpPr>
        <p:spPr bwMode="auto">
          <a:xfrm>
            <a:off x="2216150" y="404813"/>
            <a:ext cx="54006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lnSpc>
                <a:spcPct val="100000"/>
              </a:lnSpc>
              <a:buFont typeface="Arial" panose="020B0604020202020204" pitchFamily="34" charset="0"/>
              <a:buNone/>
            </a:pPr>
            <a:r>
              <a:rPr lang="lt-LT" altLang="lt-LT" sz="3600" b="1">
                <a:solidFill>
                  <a:schemeClr val="bg1"/>
                </a:solidFill>
                <a:latin typeface="Times" panose="02020603050405020304" pitchFamily="18" charset="0"/>
              </a:rPr>
              <a:t>Turinys</a:t>
            </a:r>
            <a:endParaRPr lang="fr-FR" altLang="lt-LT" sz="3600" b="1">
              <a:solidFill>
                <a:schemeClr val="bg1"/>
              </a:solidFill>
              <a:latin typeface="Times" panose="02020603050405020304" pitchFamily="18" charset="0"/>
            </a:endParaRPr>
          </a:p>
        </p:txBody>
      </p:sp>
      <p:sp>
        <p:nvSpPr>
          <p:cNvPr id="397318" name="Text Box 6"/>
          <p:cNvSpPr txBox="1">
            <a:spLocks noChangeArrowheads="1"/>
          </p:cNvSpPr>
          <p:nvPr/>
        </p:nvSpPr>
        <p:spPr bwMode="auto">
          <a:xfrm>
            <a:off x="-160338" y="1341438"/>
            <a:ext cx="4608513"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01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30000"/>
              </a:spcBef>
            </a:pPr>
            <a:r>
              <a:rPr lang="lt-LT" altLang="lt-LT" sz="2400" b="1">
                <a:latin typeface="Times" panose="02020603050405020304" pitchFamily="18" charset="0"/>
              </a:rPr>
              <a:t>1. </a:t>
            </a:r>
            <a:r>
              <a:rPr lang="en-US" altLang="lt-LT" sz="2400" b="1">
                <a:latin typeface="Times" panose="02020603050405020304" pitchFamily="18" charset="0"/>
              </a:rPr>
              <a:t>Saugos dir</a:t>
            </a:r>
            <a:r>
              <a:rPr lang="lt-LT" altLang="lt-LT" sz="2400" b="1">
                <a:latin typeface="Times" panose="02020603050405020304" pitchFamily="18" charset="0"/>
              </a:rPr>
              <a:t>žai</a:t>
            </a:r>
          </a:p>
          <a:p>
            <a:pPr>
              <a:spcBef>
                <a:spcPct val="30000"/>
              </a:spcBef>
            </a:pPr>
            <a:r>
              <a:rPr lang="lt-LT" altLang="lt-LT" sz="2400" b="1">
                <a:latin typeface="Times" panose="02020603050405020304" pitchFamily="18" charset="0"/>
              </a:rPr>
              <a:t>2. Saugos pagalvės</a:t>
            </a:r>
          </a:p>
          <a:p>
            <a:pPr>
              <a:spcBef>
                <a:spcPct val="30000"/>
              </a:spcBef>
            </a:pPr>
            <a:r>
              <a:rPr lang="lt-LT" altLang="lt-LT" sz="2400" b="1">
                <a:latin typeface="Times" panose="02020603050405020304" pitchFamily="18" charset="0"/>
              </a:rPr>
              <a:t>3. ABS</a:t>
            </a:r>
          </a:p>
          <a:p>
            <a:pPr>
              <a:spcBef>
                <a:spcPct val="30000"/>
              </a:spcBef>
            </a:pPr>
            <a:r>
              <a:rPr lang="lt-LT" altLang="lt-LT" sz="2400" b="1">
                <a:latin typeface="Times" panose="02020603050405020304" pitchFamily="18" charset="0"/>
              </a:rPr>
              <a:t>4. EBD</a:t>
            </a:r>
          </a:p>
          <a:p>
            <a:pPr>
              <a:spcBef>
                <a:spcPct val="30000"/>
              </a:spcBef>
            </a:pPr>
            <a:r>
              <a:rPr lang="lt-LT" altLang="lt-LT" sz="2400" b="1">
                <a:latin typeface="Times" panose="02020603050405020304" pitchFamily="18" charset="0"/>
              </a:rPr>
              <a:t>5. EBA</a:t>
            </a:r>
          </a:p>
          <a:p>
            <a:pPr>
              <a:spcBef>
                <a:spcPct val="30000"/>
              </a:spcBef>
            </a:pPr>
            <a:r>
              <a:rPr lang="lt-LT" altLang="lt-LT" sz="2400" b="1">
                <a:latin typeface="Times" panose="02020603050405020304" pitchFamily="18" charset="0"/>
              </a:rPr>
              <a:t>6. ESP</a:t>
            </a:r>
          </a:p>
          <a:p>
            <a:pPr>
              <a:spcBef>
                <a:spcPct val="30000"/>
              </a:spcBef>
            </a:pPr>
            <a:r>
              <a:rPr lang="lt-LT" altLang="lt-LT" sz="2400" b="1">
                <a:latin typeface="Times" panose="02020603050405020304" pitchFamily="18" charset="0"/>
              </a:rPr>
              <a:t>7. ASR</a:t>
            </a:r>
          </a:p>
          <a:p>
            <a:pPr>
              <a:spcBef>
                <a:spcPct val="30000"/>
              </a:spcBef>
            </a:pPr>
            <a:r>
              <a:rPr lang="lt-LT" altLang="lt-LT" sz="2400" b="1">
                <a:latin typeface="Times" panose="02020603050405020304" pitchFamily="18" charset="0"/>
              </a:rPr>
              <a:t>8. Avariniai žibintai</a:t>
            </a:r>
          </a:p>
          <a:p>
            <a:pPr>
              <a:spcBef>
                <a:spcPct val="30000"/>
              </a:spcBef>
            </a:pPr>
            <a:r>
              <a:rPr lang="lt-LT" altLang="lt-LT" sz="2400" b="1">
                <a:latin typeface="Times" panose="02020603050405020304" pitchFamily="18" charset="0"/>
              </a:rPr>
              <a:t>9. Padangų slėgio davikliai </a:t>
            </a:r>
          </a:p>
          <a:p>
            <a:pPr>
              <a:spcBef>
                <a:spcPct val="30000"/>
              </a:spcBef>
            </a:pPr>
            <a:r>
              <a:rPr lang="lt-LT" altLang="lt-LT" sz="2400" b="1">
                <a:latin typeface="Times" panose="02020603050405020304" pitchFamily="18" charset="0"/>
              </a:rPr>
              <a:t>10. Kietųjų dalelių filtras</a:t>
            </a:r>
          </a:p>
          <a:p>
            <a:pPr>
              <a:spcBef>
                <a:spcPct val="30000"/>
              </a:spcBef>
            </a:pPr>
            <a:r>
              <a:rPr lang="lt-LT" altLang="lt-LT" b="1">
                <a:solidFill>
                  <a:srgbClr val="FF0000"/>
                </a:solidFill>
                <a:latin typeface="Times" panose="02020603050405020304" pitchFamily="18" charset="0"/>
              </a:rPr>
              <a:t>  </a:t>
            </a:r>
          </a:p>
        </p:txBody>
      </p:sp>
      <p:sp>
        <p:nvSpPr>
          <p:cNvPr id="397319" name="Text Box 7"/>
          <p:cNvSpPr txBox="1">
            <a:spLocks noChangeArrowheads="1"/>
          </p:cNvSpPr>
          <p:nvPr/>
        </p:nvSpPr>
        <p:spPr bwMode="auto">
          <a:xfrm>
            <a:off x="3944938" y="1412875"/>
            <a:ext cx="56007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01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30000"/>
              </a:spcBef>
            </a:pPr>
            <a:r>
              <a:rPr lang="lt-LT" altLang="lt-LT" sz="2400" b="1">
                <a:latin typeface="Times" panose="02020603050405020304" pitchFamily="18" charset="0"/>
              </a:rPr>
              <a:t>11. Ksenoniniai žibintai</a:t>
            </a:r>
          </a:p>
          <a:p>
            <a:pPr>
              <a:spcBef>
                <a:spcPct val="30000"/>
              </a:spcBef>
            </a:pPr>
            <a:r>
              <a:rPr lang="lt-LT" altLang="lt-LT" sz="2400" b="1">
                <a:latin typeface="Times" panose="02020603050405020304" pitchFamily="18" charset="0"/>
              </a:rPr>
              <a:t>12. Laminuotas stiklas </a:t>
            </a:r>
          </a:p>
          <a:p>
            <a:pPr>
              <a:spcBef>
                <a:spcPct val="30000"/>
              </a:spcBef>
            </a:pPr>
            <a:r>
              <a:rPr lang="lt-LT" altLang="lt-LT" sz="2400" b="1">
                <a:latin typeface="Times" panose="02020603050405020304" pitchFamily="18" charset="0"/>
              </a:rPr>
              <a:t>13. Pasisukantys žibintai</a:t>
            </a:r>
          </a:p>
          <a:p>
            <a:pPr>
              <a:spcBef>
                <a:spcPct val="30000"/>
              </a:spcBef>
            </a:pPr>
            <a:r>
              <a:rPr lang="lt-LT" altLang="lt-LT" sz="2400" b="1">
                <a:latin typeface="Times" panose="02020603050405020304" pitchFamily="18" charset="0"/>
              </a:rPr>
              <a:t>14. Senso drive</a:t>
            </a:r>
          </a:p>
          <a:p>
            <a:pPr>
              <a:spcBef>
                <a:spcPct val="30000"/>
              </a:spcBef>
            </a:pPr>
            <a:r>
              <a:rPr lang="lt-LT" altLang="lt-LT" sz="2400" b="1">
                <a:latin typeface="Times" panose="02020603050405020304" pitchFamily="18" charset="0"/>
              </a:rPr>
              <a:t>15. Nukr</a:t>
            </a:r>
            <a:r>
              <a:rPr lang="en-US" altLang="lt-LT" sz="2400" b="1">
                <a:latin typeface="Times" panose="02020603050405020304" pitchFamily="18" charset="0"/>
              </a:rPr>
              <a:t>y</a:t>
            </a:r>
            <a:r>
              <a:rPr lang="lt-LT" altLang="lt-LT" sz="2400" b="1">
                <a:latin typeface="Times" panose="02020603050405020304" pitchFamily="18" charset="0"/>
              </a:rPr>
              <a:t>pimo nuo važiuojamosios dalies sistema</a:t>
            </a:r>
          </a:p>
          <a:p>
            <a:pPr>
              <a:spcBef>
                <a:spcPct val="30000"/>
              </a:spcBef>
            </a:pPr>
            <a:r>
              <a:rPr lang="lt-LT" altLang="lt-LT" sz="2400" b="1">
                <a:latin typeface="Times" panose="02020603050405020304" pitchFamily="18" charset="0"/>
              </a:rPr>
              <a:t>16. Multipleksinis ryšys</a:t>
            </a:r>
          </a:p>
          <a:p>
            <a:pPr>
              <a:spcBef>
                <a:spcPct val="30000"/>
              </a:spcBef>
            </a:pPr>
            <a:r>
              <a:rPr lang="lt-LT" altLang="lt-LT" sz="2400" b="1">
                <a:latin typeface="Times" panose="02020603050405020304" pitchFamily="18" charset="0"/>
              </a:rPr>
              <a:t>17. Naujos konstrukcijos vairas</a:t>
            </a:r>
          </a:p>
          <a:p>
            <a:pPr>
              <a:spcBef>
                <a:spcPct val="30000"/>
              </a:spcBef>
            </a:pPr>
            <a:r>
              <a:rPr lang="lt-LT" altLang="lt-LT" sz="2400" b="1">
                <a:latin typeface="Times" panose="02020603050405020304" pitchFamily="18" charset="0"/>
              </a:rPr>
              <a:t>18. Stop </a:t>
            </a:r>
            <a:r>
              <a:rPr lang="en-US" altLang="lt-LT" sz="2400" b="1">
                <a:latin typeface="Times" panose="02020603050405020304" pitchFamily="18" charset="0"/>
              </a:rPr>
              <a:t>&amp; Start</a:t>
            </a:r>
          </a:p>
          <a:p>
            <a:pPr>
              <a:spcBef>
                <a:spcPct val="30000"/>
              </a:spcBef>
            </a:pPr>
            <a:r>
              <a:rPr lang="lt-LT" altLang="lt-LT" sz="2400" b="1">
                <a:latin typeface="Times" panose="02020603050405020304" pitchFamily="18" charset="0"/>
              </a:rPr>
              <a:t>19. Greičio palaik</a:t>
            </a:r>
            <a:r>
              <a:rPr lang="en-US" altLang="lt-LT" sz="2400" b="1">
                <a:latin typeface="Times" panose="02020603050405020304" pitchFamily="18" charset="0"/>
              </a:rPr>
              <a:t>y</a:t>
            </a:r>
            <a:r>
              <a:rPr lang="lt-LT" altLang="lt-LT" sz="2400" b="1">
                <a:latin typeface="Times" panose="02020603050405020304" pitchFamily="18" charset="0"/>
              </a:rPr>
              <a:t>mo bei ribojimo sistema.</a:t>
            </a:r>
          </a:p>
          <a:p>
            <a:pPr algn="ctr">
              <a:spcBef>
                <a:spcPct val="30000"/>
              </a:spcBef>
            </a:pPr>
            <a:endParaRPr lang="lt-LT" altLang="lt-LT" sz="2400" b="1">
              <a:latin typeface="Times"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1FA1A55-6881-4112-A35D-8EC4B59FE8CD}" type="slidenum">
              <a:rPr lang="fr-FR" altLang="lt-LT"/>
              <a:pPr/>
              <a:t>20</a:t>
            </a:fld>
            <a:endParaRPr lang="fr-FR" altLang="lt-LT"/>
          </a:p>
        </p:txBody>
      </p:sp>
      <p:pic>
        <p:nvPicPr>
          <p:cNvPr id="417796" name="ESP_BOSH_EN_Veikimas">
            <a:hlinkClick r:id="" action="ppaction://media"/>
          </p:cNvPr>
          <p:cNvPicPr>
            <a:picLocks noGrp="1" noRot="1" noChangeAspect="1" noChangeArrowheads="1"/>
          </p:cNvPicPr>
          <p:nvPr>
            <p:ph/>
            <a:videoFile r:link="rId1"/>
          </p:nvPr>
        </p:nvPicPr>
        <p:blipFill>
          <a:blip r:embed="rId4"/>
          <a:srcRect/>
          <a:stretch>
            <a:fillRect/>
          </a:stretch>
        </p:blipFill>
        <p:spPr bwMode="auto">
          <a:xfrm>
            <a:off x="1352550" y="981075"/>
            <a:ext cx="6911975" cy="51847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620" fill="hold"/>
                                        <p:tgtEl>
                                          <p:spTgt spid="4177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17796"/>
                </p:tgtEl>
              </p:cMediaNode>
            </p:video>
            <p:seq concurrent="1" nextAc="seek">
              <p:cTn id="8" restart="whenNotActive" fill="hold" evtFilter="cancelBubble" nodeType="interactiveSeq">
                <p:stCondLst>
                  <p:cond evt="onClick" delay="0">
                    <p:tgtEl>
                      <p:spTgt spid="41779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17796"/>
                                        </p:tgtEl>
                                      </p:cBhvr>
                                    </p:cmd>
                                  </p:childTnLst>
                                </p:cTn>
                              </p:par>
                            </p:childTnLst>
                          </p:cTn>
                        </p:par>
                      </p:childTnLst>
                    </p:cTn>
                  </p:par>
                </p:childTnLst>
              </p:cTn>
              <p:nextCondLst>
                <p:cond evt="onClick" delay="0">
                  <p:tgtEl>
                    <p:spTgt spid="41779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67D04BB4-1C1D-46B2-B725-DED0CA48BAF5}" type="slidenum">
              <a:rPr lang="fr-FR" altLang="lt-LT"/>
              <a:pPr/>
              <a:t>21</a:t>
            </a:fld>
            <a:endParaRPr lang="fr-FR" altLang="lt-LT"/>
          </a:p>
        </p:txBody>
      </p:sp>
      <p:sp>
        <p:nvSpPr>
          <p:cNvPr id="419847" name="Rectangle 7"/>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lt-LT" altLang="lt-LT"/>
          </a:p>
        </p:txBody>
      </p:sp>
      <p:pic>
        <p:nvPicPr>
          <p:cNvPr id="419844" name="ESP_1_Esp on">
            <a:hlinkClick r:id="" action="ppaction://media"/>
          </p:cNvPr>
          <p:cNvPicPr>
            <a:picLocks noGrp="1" noRot="1" noChangeAspect="1" noChangeArrowheads="1"/>
          </p:cNvPicPr>
          <p:nvPr>
            <p:ph sz="half" idx="1"/>
            <a:videoFile r:link="rId1"/>
          </p:nvPr>
        </p:nvPicPr>
        <p:blipFill>
          <a:blip r:embed="rId5"/>
          <a:srcRect/>
          <a:stretch>
            <a:fillRect/>
          </a:stretch>
        </p:blipFill>
        <p:spPr bwMode="auto">
          <a:xfrm>
            <a:off x="415925" y="1838325"/>
            <a:ext cx="4527550" cy="33956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46" name="ESP_2_Esp off">
            <a:hlinkClick r:id="" action="ppaction://media"/>
          </p:cNvPr>
          <p:cNvPicPr>
            <a:picLocks noGrp="1" noRot="1" noChangeAspect="1" noChangeArrowheads="1"/>
          </p:cNvPicPr>
          <p:nvPr>
            <p:ph sz="half" idx="2"/>
            <a:videoFile r:link="rId2"/>
          </p:nvPr>
        </p:nvPicPr>
        <p:blipFill>
          <a:blip r:embed="rId5"/>
          <a:srcRect/>
          <a:stretch>
            <a:fillRect/>
          </a:stretch>
        </p:blipFill>
        <p:spPr bwMode="auto">
          <a:xfrm>
            <a:off x="4949825" y="1847850"/>
            <a:ext cx="4514850" cy="33861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421" fill="hold"/>
                                        <p:tgtEl>
                                          <p:spTgt spid="4198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19844"/>
                </p:tgtEl>
              </p:cMediaNode>
            </p:video>
            <p:seq concurrent="1" nextAc="seek">
              <p:cTn id="8" restart="whenNotActive" fill="hold" evtFilter="cancelBubble" nodeType="interactiveSeq">
                <p:stCondLst>
                  <p:cond evt="onClick" delay="0">
                    <p:tgtEl>
                      <p:spTgt spid="41984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19844"/>
                                        </p:tgtEl>
                                      </p:cBhvr>
                                    </p:cmd>
                                  </p:childTnLst>
                                </p:cTn>
                              </p:par>
                            </p:childTnLst>
                          </p:cTn>
                        </p:par>
                      </p:childTnLst>
                    </p:cTn>
                  </p:par>
                </p:childTnLst>
              </p:cTn>
              <p:nextCondLst>
                <p:cond evt="onClick" delay="0">
                  <p:tgtEl>
                    <p:spTgt spid="419844"/>
                  </p:tgtEl>
                </p:cond>
              </p:nextCondLst>
            </p:seq>
            <p:seq concurrent="1" nextAc="seek">
              <p:cTn id="13" restart="whenNotActive" fill="hold" evtFilter="cancelBubble" nodeType="interactiveSeq">
                <p:stCondLst>
                  <p:cond evt="onClick" delay="0">
                    <p:tgtEl>
                      <p:spTgt spid="41984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419846"/>
                                        </p:tgtEl>
                                      </p:cBhvr>
                                    </p:cmd>
                                  </p:childTnLst>
                                </p:cTn>
                              </p:par>
                            </p:childTnLst>
                          </p:cTn>
                        </p:par>
                      </p:childTnLst>
                    </p:cTn>
                  </p:par>
                </p:childTnLst>
              </p:cTn>
              <p:nextCondLst>
                <p:cond evt="onClick" delay="0">
                  <p:tgtEl>
                    <p:spTgt spid="419846"/>
                  </p:tgtEl>
                </p:cond>
              </p:nextCondLst>
            </p:seq>
            <p:video>
              <p:cMediaNode>
                <p:cTn id="18" fill="hold" display="0">
                  <p:stCondLst>
                    <p:cond delay="indefinite"/>
                  </p:stCondLst>
                  <p:endCondLst>
                    <p:cond evt="onNext" delay="0">
                      <p:tgtEl>
                        <p:sldTgt/>
                      </p:tgtEl>
                    </p:cond>
                    <p:cond evt="onPrev" delay="0">
                      <p:tgtEl>
                        <p:sldTgt/>
                      </p:tgtEl>
                    </p:cond>
                  </p:endCondLst>
                </p:cTn>
                <p:tgtEl>
                  <p:spTgt spid="41984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F33EE2DC-B1CF-4003-A6D7-485B3FDA6CB5}" type="slidenum">
              <a:rPr lang="fr-FR" altLang="lt-LT"/>
              <a:pPr/>
              <a:t>22</a:t>
            </a:fld>
            <a:endParaRPr lang="fr-FR" altLang="lt-LT"/>
          </a:p>
        </p:txBody>
      </p:sp>
      <p:sp>
        <p:nvSpPr>
          <p:cNvPr id="379908" name="Rectangle 4"/>
          <p:cNvSpPr>
            <a:spLocks noChangeArrowheads="1"/>
          </p:cNvSpPr>
          <p:nvPr/>
        </p:nvSpPr>
        <p:spPr bwMode="auto">
          <a:xfrm>
            <a:off x="1358900" y="1409700"/>
            <a:ext cx="75549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fr-FR" altLang="lt-LT" sz="2800" b="1">
                <a:solidFill>
                  <a:srgbClr val="003399"/>
                </a:solidFill>
                <a:latin typeface="Times" panose="02020603050405020304" pitchFamily="18" charset="0"/>
              </a:rPr>
              <a:t>ASR (Praslydimo Kontrol</a:t>
            </a:r>
            <a:r>
              <a:rPr lang="lt-LT" altLang="lt-LT" sz="2800" b="1">
                <a:solidFill>
                  <a:srgbClr val="003399"/>
                </a:solidFill>
                <a:latin typeface="Times" panose="02020603050405020304" pitchFamily="18" charset="0"/>
              </a:rPr>
              <a:t>ė</a:t>
            </a:r>
            <a:r>
              <a:rPr lang="fr-FR" altLang="lt-LT" sz="2800" b="1">
                <a:solidFill>
                  <a:srgbClr val="003399"/>
                </a:solidFill>
                <a:latin typeface="Times" panose="02020603050405020304" pitchFamily="18" charset="0"/>
              </a:rPr>
              <a:t>s Sistema)</a:t>
            </a:r>
            <a:endParaRPr lang="fr-FR" altLang="lt-LT" sz="1200" b="1">
              <a:solidFill>
                <a:srgbClr val="003399"/>
              </a:solidFill>
              <a:latin typeface="Times" panose="02020603050405020304" pitchFamily="18" charset="0"/>
            </a:endParaRPr>
          </a:p>
        </p:txBody>
      </p:sp>
      <p:sp>
        <p:nvSpPr>
          <p:cNvPr id="379909" name="AutoShape 5"/>
          <p:cNvSpPr>
            <a:spLocks noChangeArrowheads="1"/>
          </p:cNvSpPr>
          <p:nvPr/>
        </p:nvSpPr>
        <p:spPr bwMode="auto">
          <a:xfrm>
            <a:off x="1066800" y="2743200"/>
            <a:ext cx="7086600" cy="1219200"/>
          </a:xfrm>
          <a:prstGeom prst="downArrowCallout">
            <a:avLst>
              <a:gd name="adj1" fmla="val 21528"/>
              <a:gd name="adj2" fmla="val 27421"/>
              <a:gd name="adj3" fmla="val 16667"/>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20000"/>
              </a:spcBef>
              <a:buClr>
                <a:srgbClr val="003399"/>
              </a:buClr>
              <a:buFontTx/>
              <a:buNone/>
            </a:pPr>
            <a:r>
              <a:rPr lang="lt-LT" altLang="lt-LT" sz="2000">
                <a:solidFill>
                  <a:schemeClr val="tx1"/>
                </a:solidFill>
                <a:cs typeface="Times New Roman" panose="02020603050405020304" pitchFamily="18" charset="0"/>
              </a:rPr>
              <a:t>Pajudėjus silpno sukibimo paviršiumi,</a:t>
            </a:r>
            <a:br>
              <a:rPr lang="lt-LT" altLang="lt-LT" sz="2000">
                <a:solidFill>
                  <a:schemeClr val="tx1"/>
                </a:solidFill>
                <a:cs typeface="Times New Roman" panose="02020603050405020304" pitchFamily="18" charset="0"/>
              </a:rPr>
            </a:br>
            <a:r>
              <a:rPr lang="lt-LT" altLang="lt-LT" sz="2000">
                <a:solidFill>
                  <a:schemeClr val="tx1"/>
                </a:solidFill>
                <a:cs typeface="Times New Roman" panose="02020603050405020304" pitchFamily="18" charset="0"/>
              </a:rPr>
              <a:t>ABS sistema išaiškina praslydimą</a:t>
            </a:r>
          </a:p>
          <a:p>
            <a:pPr>
              <a:lnSpc>
                <a:spcPct val="100000"/>
              </a:lnSpc>
              <a:buClrTx/>
              <a:buFontTx/>
              <a:buNone/>
            </a:pPr>
            <a:endParaRPr lang="lt-LT" altLang="lt-LT" sz="500">
              <a:solidFill>
                <a:schemeClr val="tx1"/>
              </a:solidFill>
            </a:endParaRPr>
          </a:p>
        </p:txBody>
      </p:sp>
      <p:sp>
        <p:nvSpPr>
          <p:cNvPr id="379910" name="Rectangle 6"/>
          <p:cNvSpPr>
            <a:spLocks noChangeArrowheads="1"/>
          </p:cNvSpPr>
          <p:nvPr/>
        </p:nvSpPr>
        <p:spPr bwMode="auto">
          <a:xfrm>
            <a:off x="3195638" y="5259388"/>
            <a:ext cx="2432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2000" b="1">
                <a:solidFill>
                  <a:srgbClr val="003399"/>
                </a:solidFill>
                <a:cs typeface="Times New Roman" panose="02020603050405020304" pitchFamily="18" charset="0"/>
              </a:rPr>
              <a:t>Atsiranda sukibimas</a:t>
            </a:r>
          </a:p>
        </p:txBody>
      </p:sp>
      <p:pic>
        <p:nvPicPr>
          <p:cNvPr id="379911" name="Picture 7" descr="voyant esp_as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609600" cy="603250"/>
          </a:xfrm>
          <a:prstGeom prst="rect">
            <a:avLst/>
          </a:prstGeom>
          <a:noFill/>
          <a:extLst>
            <a:ext uri="{909E8E84-426E-40DD-AFC4-6F175D3DCCD1}">
              <a14:hiddenFill xmlns:a14="http://schemas.microsoft.com/office/drawing/2010/main">
                <a:solidFill>
                  <a:srgbClr val="FFFFFF"/>
                </a:solidFill>
              </a14:hiddenFill>
            </a:ext>
          </a:extLst>
        </p:spPr>
      </p:pic>
      <p:sp>
        <p:nvSpPr>
          <p:cNvPr id="379912" name="Rectangle 8"/>
          <p:cNvSpPr>
            <a:spLocks noChangeArrowheads="1"/>
          </p:cNvSpPr>
          <p:nvPr/>
        </p:nvSpPr>
        <p:spPr bwMode="auto">
          <a:xfrm>
            <a:off x="1712913" y="4116388"/>
            <a:ext cx="5205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2000" b="1">
                <a:solidFill>
                  <a:srgbClr val="003399"/>
                </a:solidFill>
                <a:cs typeface="Times New Roman" panose="02020603050405020304" pitchFamily="18" charset="0"/>
              </a:rPr>
              <a:t> ASR sistema veikia variklio greitį ir stabdžius</a:t>
            </a:r>
          </a:p>
        </p:txBody>
      </p:sp>
      <p:sp>
        <p:nvSpPr>
          <p:cNvPr id="379913" name="AutoShape 9"/>
          <p:cNvSpPr>
            <a:spLocks noChangeArrowheads="1"/>
          </p:cNvSpPr>
          <p:nvPr/>
        </p:nvSpPr>
        <p:spPr bwMode="auto">
          <a:xfrm>
            <a:off x="4343400" y="4724400"/>
            <a:ext cx="533400" cy="457200"/>
          </a:xfrm>
          <a:prstGeom prst="down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79914" name="Rectangle 10"/>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ASR</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11"/>
          </p:nvPr>
        </p:nvSpPr>
        <p:spPr/>
        <p:txBody>
          <a:bodyPr/>
          <a:lstStyle/>
          <a:p>
            <a:fld id="{62064642-3786-45DF-8BB8-4C38B84C4E7E}" type="slidenum">
              <a:rPr lang="fr-FR" altLang="lt-LT"/>
              <a:pPr/>
              <a:t>23</a:t>
            </a:fld>
            <a:endParaRPr lang="fr-FR" altLang="lt-LT"/>
          </a:p>
        </p:txBody>
      </p:sp>
      <p:sp>
        <p:nvSpPr>
          <p:cNvPr id="380932" name="Rectangle 4"/>
          <p:cNvSpPr>
            <a:spLocks noChangeArrowheads="1"/>
          </p:cNvSpPr>
          <p:nvPr/>
        </p:nvSpPr>
        <p:spPr bwMode="auto">
          <a:xfrm>
            <a:off x="990600" y="2895600"/>
            <a:ext cx="5105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Clr>
                <a:srgbClr val="003399"/>
              </a:buClr>
              <a:buFontTx/>
              <a:buNone/>
            </a:pPr>
            <a:r>
              <a:rPr lang="lt-LT" altLang="lt-LT" sz="2400" b="1">
                <a:solidFill>
                  <a:srgbClr val="CC3300"/>
                </a:solidFill>
              </a:rPr>
              <a:t>Nauda klientui</a:t>
            </a:r>
          </a:p>
          <a:p>
            <a:pPr algn="l">
              <a:lnSpc>
                <a:spcPct val="100000"/>
              </a:lnSpc>
              <a:spcBef>
                <a:spcPct val="50000"/>
              </a:spcBef>
              <a:buClr>
                <a:srgbClr val="003399"/>
              </a:buClr>
              <a:buFontTx/>
              <a:buNone/>
            </a:pPr>
            <a:r>
              <a:rPr lang="lt-LT" altLang="lt-LT" sz="2000">
                <a:solidFill>
                  <a:schemeClr val="tx1"/>
                </a:solidFill>
                <a:cs typeface="Times New Roman" panose="02020603050405020304" pitchFamily="18" charset="0"/>
              </a:rPr>
              <a:t>Lengvesnis automobilio startas esant prastam ratų sukibimui su grunto paviršiumi</a:t>
            </a:r>
            <a:endParaRPr lang="lt-LT" altLang="lt-LT" sz="2500">
              <a:solidFill>
                <a:schemeClr val="tx1"/>
              </a:solidFill>
              <a:cs typeface="Times New Roman" panose="02020603050405020304" pitchFamily="18" charset="0"/>
            </a:endParaRPr>
          </a:p>
          <a:p>
            <a:pPr algn="l">
              <a:lnSpc>
                <a:spcPct val="100000"/>
              </a:lnSpc>
              <a:spcBef>
                <a:spcPct val="50000"/>
              </a:spcBef>
              <a:buClr>
                <a:srgbClr val="003399"/>
              </a:buClr>
              <a:buFontTx/>
              <a:buNone/>
            </a:pPr>
            <a:r>
              <a:rPr lang="lt-LT" altLang="lt-LT" sz="2000">
                <a:solidFill>
                  <a:schemeClr val="tx1"/>
                </a:solidFill>
                <a:cs typeface="Times New Roman" panose="02020603050405020304" pitchFamily="18" charset="0"/>
              </a:rPr>
              <a:t>Standartas arba papildomai priklausomai su kokiu varikliu komplektuojama</a:t>
            </a:r>
          </a:p>
        </p:txBody>
      </p:sp>
      <p:sp>
        <p:nvSpPr>
          <p:cNvPr id="380933" name="Rectangle 5"/>
          <p:cNvSpPr>
            <a:spLocks noChangeArrowheads="1"/>
          </p:cNvSpPr>
          <p:nvPr/>
        </p:nvSpPr>
        <p:spPr bwMode="auto">
          <a:xfrm>
            <a:off x="1358900" y="1409700"/>
            <a:ext cx="73390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fr-FR" altLang="lt-LT" sz="2800" b="1">
                <a:solidFill>
                  <a:srgbClr val="003399"/>
                </a:solidFill>
                <a:latin typeface="Times" panose="02020603050405020304" pitchFamily="18" charset="0"/>
              </a:rPr>
              <a:t>ASR (</a:t>
            </a:r>
            <a:r>
              <a:rPr lang="fr-FR" altLang="lt-LT" sz="3200" b="1">
                <a:solidFill>
                  <a:srgbClr val="003399"/>
                </a:solidFill>
                <a:latin typeface="Times" panose="02020603050405020304" pitchFamily="18" charset="0"/>
              </a:rPr>
              <a:t>Praslydimo Kontrol</a:t>
            </a:r>
            <a:r>
              <a:rPr lang="lt-LT" altLang="lt-LT" sz="3200" b="1">
                <a:solidFill>
                  <a:srgbClr val="003399"/>
                </a:solidFill>
                <a:latin typeface="Times" panose="02020603050405020304" pitchFamily="18" charset="0"/>
              </a:rPr>
              <a:t>ė</a:t>
            </a:r>
            <a:r>
              <a:rPr lang="fr-FR" altLang="lt-LT" sz="3200" b="1">
                <a:solidFill>
                  <a:srgbClr val="003399"/>
                </a:solidFill>
                <a:latin typeface="Times" panose="02020603050405020304" pitchFamily="18" charset="0"/>
              </a:rPr>
              <a:t>s Sistema</a:t>
            </a:r>
            <a:r>
              <a:rPr lang="fr-FR" altLang="lt-LT" sz="2800" b="1">
                <a:solidFill>
                  <a:srgbClr val="003399"/>
                </a:solidFill>
                <a:latin typeface="Times" panose="02020603050405020304" pitchFamily="18" charset="0"/>
              </a:rPr>
              <a:t>)</a:t>
            </a:r>
          </a:p>
        </p:txBody>
      </p:sp>
      <p:pic>
        <p:nvPicPr>
          <p:cNvPr id="380934" name="Picture 6" descr="voyant esp_as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609600" cy="603250"/>
          </a:xfrm>
          <a:prstGeom prst="rect">
            <a:avLst/>
          </a:prstGeom>
          <a:noFill/>
          <a:extLst>
            <a:ext uri="{909E8E84-426E-40DD-AFC4-6F175D3DCCD1}">
              <a14:hiddenFill xmlns:a14="http://schemas.microsoft.com/office/drawing/2010/main">
                <a:solidFill>
                  <a:srgbClr val="FFFFFF"/>
                </a:solidFill>
              </a14:hiddenFill>
            </a:ext>
          </a:extLst>
        </p:spPr>
      </p:pic>
      <p:sp>
        <p:nvSpPr>
          <p:cNvPr id="380938" name="Rectangle 10"/>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ASR</a:t>
            </a:r>
          </a:p>
        </p:txBody>
      </p:sp>
      <p:pic>
        <p:nvPicPr>
          <p:cNvPr id="38093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863" y="2133600"/>
            <a:ext cx="3208337"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0940" name="Rectangle 12"/>
          <p:cNvSpPr>
            <a:spLocks noChangeArrowheads="1"/>
          </p:cNvSpPr>
          <p:nvPr/>
        </p:nvSpPr>
        <p:spPr bwMode="auto">
          <a:xfrm rot="1446754">
            <a:off x="8624888" y="2132013"/>
            <a:ext cx="1150937" cy="7207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3D8B51B9-8D86-43AE-A6BE-F67210E0036A}" type="slidenum">
              <a:rPr lang="fr-FR" altLang="lt-LT"/>
              <a:pPr/>
              <a:t>24</a:t>
            </a:fld>
            <a:endParaRPr lang="fr-FR" altLang="lt-LT"/>
          </a:p>
        </p:txBody>
      </p:sp>
      <p:sp>
        <p:nvSpPr>
          <p:cNvPr id="424967" name="Rectangle 7"/>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lt-LT" altLang="lt-LT"/>
          </a:p>
        </p:txBody>
      </p:sp>
      <p:pic>
        <p:nvPicPr>
          <p:cNvPr id="424964" name="ASR_2_Easr  off  ">
            <a:hlinkClick r:id="" action="ppaction://media"/>
          </p:cNvPr>
          <p:cNvPicPr>
            <a:picLocks noGrp="1" noRot="1" noChangeAspect="1" noChangeArrowheads="1"/>
          </p:cNvPicPr>
          <p:nvPr>
            <p:ph sz="half" idx="1"/>
            <a:videoFile r:link="rId1"/>
          </p:nvPr>
        </p:nvPicPr>
        <p:blipFill>
          <a:blip r:embed="rId5"/>
          <a:srcRect/>
          <a:stretch>
            <a:fillRect/>
          </a:stretch>
        </p:blipFill>
        <p:spPr bwMode="auto">
          <a:xfrm>
            <a:off x="488950" y="1838325"/>
            <a:ext cx="4527550" cy="33956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4970" name="ASR_1_Easr  on  ">
            <a:hlinkClick r:id="" action="ppaction://media"/>
          </p:cNvPr>
          <p:cNvPicPr>
            <a:picLocks noGrp="1" noRot="1" noChangeAspect="1" noChangeArrowheads="1"/>
          </p:cNvPicPr>
          <p:nvPr>
            <p:ph sz="half" idx="2"/>
            <a:videoFile r:link="rId2"/>
          </p:nvPr>
        </p:nvPicPr>
        <p:blipFill>
          <a:blip r:embed="rId5"/>
          <a:srcRect/>
          <a:stretch>
            <a:fillRect/>
          </a:stretch>
        </p:blipFill>
        <p:spPr bwMode="auto">
          <a:xfrm>
            <a:off x="5022850" y="1847850"/>
            <a:ext cx="4514850" cy="33861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2496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24964"/>
                                        </p:tgtEl>
                                      </p:cBhvr>
                                    </p:cmd>
                                  </p:childTnLst>
                                </p:cTn>
                              </p:par>
                            </p:childTnLst>
                          </p:cTn>
                        </p:par>
                      </p:childTnLst>
                    </p:cTn>
                  </p:par>
                </p:childTnLst>
              </p:cTn>
              <p:nextCondLst>
                <p:cond evt="onClick" delay="0">
                  <p:tgtEl>
                    <p:spTgt spid="424964"/>
                  </p:tgtEl>
                </p:cond>
              </p:nextCondLst>
            </p:seq>
            <p:video>
              <p:cMediaNode>
                <p:cTn id="7" fill="hold" display="0">
                  <p:stCondLst>
                    <p:cond delay="indefinite"/>
                  </p:stCondLst>
                  <p:endCondLst>
                    <p:cond evt="onNext" delay="0">
                      <p:tgtEl>
                        <p:sldTgt/>
                      </p:tgtEl>
                    </p:cond>
                    <p:cond evt="onPrev" delay="0">
                      <p:tgtEl>
                        <p:sldTgt/>
                      </p:tgtEl>
                    </p:cond>
                  </p:endCondLst>
                </p:cTn>
                <p:tgtEl>
                  <p:spTgt spid="424964"/>
                </p:tgtEl>
              </p:cMediaNode>
            </p:video>
            <p:seq concurrent="1" nextAc="seek">
              <p:cTn id="8" restart="whenNotActive" fill="hold" evtFilter="cancelBubble" nodeType="interactiveSeq">
                <p:stCondLst>
                  <p:cond evt="onClick" delay="0">
                    <p:tgtEl>
                      <p:spTgt spid="42497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24970"/>
                                        </p:tgtEl>
                                      </p:cBhvr>
                                    </p:cmd>
                                  </p:childTnLst>
                                </p:cTn>
                              </p:par>
                            </p:childTnLst>
                          </p:cTn>
                        </p:par>
                      </p:childTnLst>
                    </p:cTn>
                  </p:par>
                </p:childTnLst>
              </p:cTn>
              <p:nextCondLst>
                <p:cond evt="onClick" delay="0">
                  <p:tgtEl>
                    <p:spTgt spid="424970"/>
                  </p:tgtEl>
                </p:cond>
              </p:nextCondLst>
            </p:seq>
            <p:video>
              <p:cMediaNode>
                <p:cTn id="13" fill="hold" display="0">
                  <p:stCondLst>
                    <p:cond delay="indefinite"/>
                  </p:stCondLst>
                  <p:endCondLst>
                    <p:cond evt="onNext" delay="0">
                      <p:tgtEl>
                        <p:sldTgt/>
                      </p:tgtEl>
                    </p:cond>
                    <p:cond evt="onPrev" delay="0">
                      <p:tgtEl>
                        <p:sldTgt/>
                      </p:tgtEl>
                    </p:cond>
                  </p:endCondLst>
                </p:cTn>
                <p:tgtEl>
                  <p:spTgt spid="42497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1"/>
          </p:nvPr>
        </p:nvSpPr>
        <p:spPr/>
        <p:txBody>
          <a:bodyPr/>
          <a:lstStyle/>
          <a:p>
            <a:fld id="{932016F6-C330-4E71-97C9-F392B52DB034}" type="slidenum">
              <a:rPr lang="fr-FR" altLang="lt-LT"/>
              <a:pPr/>
              <a:t>25</a:t>
            </a:fld>
            <a:endParaRPr lang="fr-FR" altLang="lt-LT"/>
          </a:p>
        </p:txBody>
      </p:sp>
      <p:sp>
        <p:nvSpPr>
          <p:cNvPr id="248841" name="Rectangle 9"/>
          <p:cNvSpPr>
            <a:spLocks noGrp="1" noChangeArrowheads="1"/>
          </p:cNvSpPr>
          <p:nvPr>
            <p:ph type="body" sz="half" idx="1"/>
          </p:nvPr>
        </p:nvSpPr>
        <p:spPr bwMode="auto">
          <a:xfrm>
            <a:off x="415925" y="1747838"/>
            <a:ext cx="9001125" cy="431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lnSpc>
                <a:spcPct val="90000"/>
              </a:lnSpc>
              <a:spcBef>
                <a:spcPct val="0"/>
              </a:spcBef>
              <a:buFont typeface="Arial" panose="020B0604020202020204" pitchFamily="34" charset="0"/>
              <a:buNone/>
            </a:pPr>
            <a:r>
              <a:rPr lang="lt-LT" altLang="lt-LT" sz="2400" b="1">
                <a:latin typeface="Times" panose="02020603050405020304" pitchFamily="18" charset="0"/>
              </a:rPr>
              <a:t>Staigaus stabdymo metu įsijungiantys avariniai žibintai</a:t>
            </a:r>
            <a:endParaRPr lang="en-GB" altLang="lt-LT" sz="2400" b="1">
              <a:latin typeface="Times" panose="02020603050405020304" pitchFamily="18" charset="0"/>
            </a:endParaRPr>
          </a:p>
          <a:p>
            <a:pPr lvl="1">
              <a:lnSpc>
                <a:spcPct val="90000"/>
              </a:lnSpc>
              <a:spcBef>
                <a:spcPct val="0"/>
              </a:spcBef>
              <a:buFont typeface="Wingdings 3" panose="05040102010807070707" pitchFamily="18" charset="2"/>
              <a:buNone/>
            </a:pPr>
            <a:endParaRPr lang="en-GB" altLang="lt-LT" sz="2400" b="1">
              <a:latin typeface="Times" panose="02020603050405020304" pitchFamily="18" charset="0"/>
            </a:endParaRPr>
          </a:p>
        </p:txBody>
      </p:sp>
      <p:sp>
        <p:nvSpPr>
          <p:cNvPr id="248838" name="Rectangle 6"/>
          <p:cNvSpPr>
            <a:spLocks noChangeArrowheads="1"/>
          </p:cNvSpPr>
          <p:nvPr/>
        </p:nvSpPr>
        <p:spPr bwMode="auto">
          <a:xfrm>
            <a:off x="4391025" y="3287713"/>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lt-LT"/>
          </a:p>
        </p:txBody>
      </p:sp>
      <p:sp>
        <p:nvSpPr>
          <p:cNvPr id="248839" name="Rectangle 7"/>
          <p:cNvSpPr>
            <a:spLocks noChangeArrowheads="1"/>
          </p:cNvSpPr>
          <p:nvPr/>
        </p:nvSpPr>
        <p:spPr bwMode="auto">
          <a:xfrm>
            <a:off x="4411663" y="3316288"/>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lt-LT"/>
          </a:p>
        </p:txBody>
      </p:sp>
      <p:pic>
        <p:nvPicPr>
          <p:cNvPr id="248842" name="Picture 10" descr="stop"/>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13138" y="2395538"/>
            <a:ext cx="2879725" cy="1833562"/>
          </a:xfrm>
          <a:noFill/>
          <a:extLst>
            <a:ext uri="{909E8E84-426E-40DD-AFC4-6F175D3DCCD1}">
              <a14:hiddenFill xmlns:a14="http://schemas.microsoft.com/office/drawing/2010/main">
                <a:solidFill>
                  <a:srgbClr val="FFFFFF"/>
                </a:solidFill>
              </a14:hiddenFill>
            </a:ext>
          </a:extLst>
        </p:spPr>
      </p:pic>
      <p:sp>
        <p:nvSpPr>
          <p:cNvPr id="248844" name="Text Box 12"/>
          <p:cNvSpPr txBox="1">
            <a:spLocks noChangeArrowheads="1"/>
          </p:cNvSpPr>
          <p:nvPr/>
        </p:nvSpPr>
        <p:spPr bwMode="auto">
          <a:xfrm>
            <a:off x="560388" y="4627563"/>
            <a:ext cx="900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FontTx/>
              <a:buNone/>
            </a:pPr>
            <a:r>
              <a:rPr lang="lt-LT" altLang="lt-LT" sz="2400">
                <a:solidFill>
                  <a:schemeClr val="tx1"/>
                </a:solidFill>
              </a:rPr>
              <a:t>Kiti eismo dalyviai įspėjami apie  gresiantį pavojų</a:t>
            </a:r>
          </a:p>
        </p:txBody>
      </p:sp>
      <p:sp>
        <p:nvSpPr>
          <p:cNvPr id="248846" name="Rectangle 14"/>
          <p:cNvSpPr>
            <a:spLocks noChangeArrowheads="1"/>
          </p:cNvSpPr>
          <p:nvPr/>
        </p:nvSpPr>
        <p:spPr bwMode="auto">
          <a:xfrm>
            <a:off x="488950" y="260350"/>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Avariniai žibintai</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1"/>
          </p:nvPr>
        </p:nvSpPr>
        <p:spPr/>
        <p:txBody>
          <a:bodyPr/>
          <a:lstStyle/>
          <a:p>
            <a:fld id="{70DC80CF-6BD2-452B-B5B5-DBE4758911EA}" type="slidenum">
              <a:rPr lang="fr-FR" altLang="lt-LT"/>
              <a:pPr/>
              <a:t>26</a:t>
            </a:fld>
            <a:endParaRPr lang="fr-FR" altLang="lt-LT"/>
          </a:p>
        </p:txBody>
      </p:sp>
      <p:pic>
        <p:nvPicPr>
          <p:cNvPr id="381956" name="Picture 4" descr="0200303"/>
          <p:cNvPicPr>
            <a:picLocks noChangeAspect="1" noChangeArrowheads="1"/>
          </p:cNvPicPr>
          <p:nvPr/>
        </p:nvPicPr>
        <p:blipFill>
          <a:blip r:embed="rId3">
            <a:extLst>
              <a:ext uri="{28A0092B-C50C-407E-A947-70E740481C1C}">
                <a14:useLocalDpi xmlns:a14="http://schemas.microsoft.com/office/drawing/2010/main" val="0"/>
              </a:ext>
            </a:extLst>
          </a:blip>
          <a:srcRect l="10487" t="17397" r="9103" b="5470"/>
          <a:stretch>
            <a:fillRect/>
          </a:stretch>
        </p:blipFill>
        <p:spPr bwMode="auto">
          <a:xfrm>
            <a:off x="6897688" y="3921125"/>
            <a:ext cx="2536825" cy="1735138"/>
          </a:xfrm>
          <a:prstGeom prst="rect">
            <a:avLst/>
          </a:prstGeom>
          <a:noFill/>
          <a:extLst>
            <a:ext uri="{909E8E84-426E-40DD-AFC4-6F175D3DCCD1}">
              <a14:hiddenFill xmlns:a14="http://schemas.microsoft.com/office/drawing/2010/main">
                <a:solidFill>
                  <a:srgbClr val="FFFFFF"/>
                </a:solidFill>
              </a14:hiddenFill>
            </a:ext>
          </a:extLst>
        </p:spPr>
      </p:pic>
      <p:pic>
        <p:nvPicPr>
          <p:cNvPr id="381957" name="Picture 5" descr="01285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688" y="1785938"/>
            <a:ext cx="2592387" cy="1725612"/>
          </a:xfrm>
          <a:prstGeom prst="rect">
            <a:avLst/>
          </a:prstGeom>
          <a:noFill/>
          <a:extLst>
            <a:ext uri="{909E8E84-426E-40DD-AFC4-6F175D3DCCD1}">
              <a14:hiddenFill xmlns:a14="http://schemas.microsoft.com/office/drawing/2010/main">
                <a:solidFill>
                  <a:srgbClr val="FFFFFF"/>
                </a:solidFill>
              </a14:hiddenFill>
            </a:ext>
          </a:extLst>
        </p:spPr>
      </p:pic>
      <p:sp>
        <p:nvSpPr>
          <p:cNvPr id="381958" name="Rectangle 6"/>
          <p:cNvSpPr>
            <a:spLocks noChangeArrowheads="1"/>
          </p:cNvSpPr>
          <p:nvPr/>
        </p:nvSpPr>
        <p:spPr bwMode="auto">
          <a:xfrm>
            <a:off x="1030288" y="4937125"/>
            <a:ext cx="53927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20000"/>
              </a:spcBef>
              <a:buClr>
                <a:srgbClr val="003399"/>
              </a:buClr>
              <a:buFontTx/>
              <a:buNone/>
            </a:pPr>
            <a:r>
              <a:rPr lang="lt-LT" altLang="lt-LT" sz="2000" b="1">
                <a:solidFill>
                  <a:srgbClr val="003399"/>
                </a:solidFill>
                <a:latin typeface="Times" panose="02020603050405020304" pitchFamily="18" charset="0"/>
                <a:cs typeface="Times New Roman" panose="02020603050405020304" pitchFamily="18" charset="0"/>
              </a:rPr>
              <a:t>Informuojamas vairuotojas</a:t>
            </a:r>
            <a:endParaRPr lang="lt-LT" altLang="lt-LT" b="1">
              <a:solidFill>
                <a:srgbClr val="003399"/>
              </a:solidFill>
              <a:latin typeface="Times" panose="02020603050405020304" pitchFamily="18" charset="0"/>
              <a:cs typeface="Times New Roman" panose="02020603050405020304" pitchFamily="18" charset="0"/>
            </a:endParaRPr>
          </a:p>
        </p:txBody>
      </p:sp>
      <p:sp>
        <p:nvSpPr>
          <p:cNvPr id="381960" name="Rectangle 8"/>
          <p:cNvSpPr>
            <a:spLocks noChangeArrowheads="1"/>
          </p:cNvSpPr>
          <p:nvPr/>
        </p:nvSpPr>
        <p:spPr bwMode="auto">
          <a:xfrm>
            <a:off x="649288" y="1717675"/>
            <a:ext cx="1216025" cy="8794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lnSpc>
                <a:spcPct val="100000"/>
              </a:lnSpc>
              <a:spcBef>
                <a:spcPct val="20000"/>
              </a:spcBef>
              <a:buClr>
                <a:srgbClr val="003399"/>
              </a:buClr>
              <a:buFontTx/>
              <a:buNone/>
            </a:pPr>
            <a:endParaRPr lang="en-GB" altLang="lt-LT">
              <a:latin typeface="Times" panose="02020603050405020304" pitchFamily="18" charset="0"/>
              <a:cs typeface="Times New Roman" panose="02020603050405020304" pitchFamily="18" charset="0"/>
            </a:endParaRPr>
          </a:p>
        </p:txBody>
      </p:sp>
      <p:sp>
        <p:nvSpPr>
          <p:cNvPr id="381961" name="AutoShape 9"/>
          <p:cNvSpPr>
            <a:spLocks noChangeArrowheads="1"/>
          </p:cNvSpPr>
          <p:nvPr/>
        </p:nvSpPr>
        <p:spPr bwMode="auto">
          <a:xfrm>
            <a:off x="600075" y="2205038"/>
            <a:ext cx="6153150" cy="1509712"/>
          </a:xfrm>
          <a:prstGeom prst="downArrowCallout">
            <a:avLst>
              <a:gd name="adj1" fmla="val 15095"/>
              <a:gd name="adj2" fmla="val 19228"/>
              <a:gd name="adj3" fmla="val 16667"/>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20000"/>
              </a:spcBef>
              <a:buClr>
                <a:srgbClr val="003399"/>
              </a:buClr>
              <a:buFontTx/>
              <a:buNone/>
            </a:pPr>
            <a:r>
              <a:rPr lang="lt-LT" altLang="lt-LT" sz="1600">
                <a:solidFill>
                  <a:schemeClr val="tx1"/>
                </a:solidFill>
                <a:cs typeface="Times New Roman" panose="02020603050405020304" pitchFamily="18" charset="0"/>
              </a:rPr>
              <a:t>Daviklis įmontuotas vožtuve informuoja</a:t>
            </a:r>
          </a:p>
          <a:p>
            <a:pPr>
              <a:lnSpc>
                <a:spcPct val="100000"/>
              </a:lnSpc>
              <a:spcBef>
                <a:spcPct val="20000"/>
              </a:spcBef>
              <a:buClr>
                <a:srgbClr val="003399"/>
              </a:buClr>
              <a:buFontTx/>
              <a:buNone/>
            </a:pPr>
            <a:r>
              <a:rPr lang="lt-LT" altLang="lt-LT" sz="1600">
                <a:solidFill>
                  <a:schemeClr val="tx1"/>
                </a:solidFill>
                <a:cs typeface="Times New Roman" panose="02020603050405020304" pitchFamily="18" charset="0"/>
              </a:rPr>
              <a:t>apie atsiradusią skylę arba slėgio sumažėjimą </a:t>
            </a:r>
          </a:p>
          <a:p>
            <a:pPr>
              <a:lnSpc>
                <a:spcPct val="100000"/>
              </a:lnSpc>
              <a:spcBef>
                <a:spcPct val="20000"/>
              </a:spcBef>
              <a:buClr>
                <a:srgbClr val="003399"/>
              </a:buClr>
              <a:buFontTx/>
              <a:buNone/>
            </a:pPr>
            <a:r>
              <a:rPr lang="lt-LT" altLang="lt-LT" sz="1600">
                <a:solidFill>
                  <a:schemeClr val="tx1"/>
                </a:solidFill>
                <a:cs typeface="Times New Roman" panose="02020603050405020304" pitchFamily="18" charset="0"/>
              </a:rPr>
              <a:t>padangose</a:t>
            </a:r>
          </a:p>
        </p:txBody>
      </p:sp>
      <p:sp>
        <p:nvSpPr>
          <p:cNvPr id="381962" name="Text Box 10"/>
          <p:cNvSpPr txBox="1">
            <a:spLocks noChangeArrowheads="1"/>
          </p:cNvSpPr>
          <p:nvPr/>
        </p:nvSpPr>
        <p:spPr bwMode="auto">
          <a:xfrm>
            <a:off x="573088" y="1795463"/>
            <a:ext cx="1184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2000" b="1" i="1">
                <a:solidFill>
                  <a:schemeClr val="tx1"/>
                </a:solidFill>
              </a:rPr>
              <a:t>Principas</a:t>
            </a:r>
          </a:p>
        </p:txBody>
      </p:sp>
      <p:sp>
        <p:nvSpPr>
          <p:cNvPr id="381963" name="Rectangle 11"/>
          <p:cNvSpPr>
            <a:spLocks noChangeArrowheads="1"/>
          </p:cNvSpPr>
          <p:nvPr/>
        </p:nvSpPr>
        <p:spPr bwMode="auto">
          <a:xfrm>
            <a:off x="877888" y="3641725"/>
            <a:ext cx="56975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20000"/>
              </a:spcBef>
              <a:buClr>
                <a:srgbClr val="003399"/>
              </a:buClr>
              <a:buFontTx/>
              <a:buNone/>
            </a:pPr>
            <a:r>
              <a:rPr lang="lt-LT" altLang="lt-LT" sz="2000" b="1">
                <a:solidFill>
                  <a:srgbClr val="003399"/>
                </a:solidFill>
                <a:latin typeface="Times" panose="02020603050405020304" pitchFamily="18" charset="0"/>
                <a:cs typeface="Times New Roman" panose="02020603050405020304" pitchFamily="18" charset="0"/>
              </a:rPr>
              <a:t>Informacija siunčiama aukšto dažnio signalu į centrinį kompiuterį</a:t>
            </a:r>
          </a:p>
        </p:txBody>
      </p:sp>
      <p:sp>
        <p:nvSpPr>
          <p:cNvPr id="381964" name="AutoShape 12"/>
          <p:cNvSpPr>
            <a:spLocks noChangeArrowheads="1"/>
          </p:cNvSpPr>
          <p:nvPr/>
        </p:nvSpPr>
        <p:spPr bwMode="auto">
          <a:xfrm>
            <a:off x="3468688" y="4556125"/>
            <a:ext cx="531812" cy="479425"/>
          </a:xfrm>
          <a:prstGeom prst="down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81965" name="Rectangle 13"/>
          <p:cNvSpPr>
            <a:spLocks noChangeArrowheads="1"/>
          </p:cNvSpPr>
          <p:nvPr/>
        </p:nvSpPr>
        <p:spPr bwMode="auto">
          <a:xfrm>
            <a:off x="488950" y="549275"/>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Žemo slėgio davikliai padangose</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70101942-F868-4B2A-BF3C-40BF0AEC9BEE}" type="slidenum">
              <a:rPr lang="fr-FR" altLang="lt-LT"/>
              <a:pPr/>
              <a:t>27</a:t>
            </a:fld>
            <a:endParaRPr lang="fr-FR" altLang="lt-LT"/>
          </a:p>
        </p:txBody>
      </p:sp>
      <p:sp>
        <p:nvSpPr>
          <p:cNvPr id="382980" name="Rectangle 4"/>
          <p:cNvSpPr>
            <a:spLocks noChangeArrowheads="1"/>
          </p:cNvSpPr>
          <p:nvPr/>
        </p:nvSpPr>
        <p:spPr bwMode="auto">
          <a:xfrm>
            <a:off x="560388" y="14843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5175"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4275"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3375"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lt-LT" altLang="lt-LT">
                <a:latin typeface="Times" panose="02020603050405020304" pitchFamily="18" charset="0"/>
              </a:rPr>
              <a:t>	</a:t>
            </a:r>
          </a:p>
          <a:p>
            <a:pPr>
              <a:lnSpc>
                <a:spcPct val="100000"/>
              </a:lnSpc>
              <a:buFont typeface="Arial" panose="020B0604020202020204" pitchFamily="34" charset="0"/>
              <a:buNone/>
            </a:pPr>
            <a:endParaRPr lang="lt-LT" altLang="lt-LT">
              <a:latin typeface="Times" panose="02020603050405020304" pitchFamily="18" charset="0"/>
            </a:endParaRPr>
          </a:p>
          <a:p>
            <a:pPr>
              <a:lnSpc>
                <a:spcPct val="100000"/>
              </a:lnSpc>
              <a:buFont typeface="Arial" panose="020B0604020202020204" pitchFamily="34" charset="0"/>
              <a:buNone/>
            </a:pPr>
            <a:endParaRPr lang="lt-LT" altLang="lt-LT">
              <a:latin typeface="Times" panose="02020603050405020304" pitchFamily="18" charset="0"/>
            </a:endParaRPr>
          </a:p>
          <a:p>
            <a:pPr>
              <a:lnSpc>
                <a:spcPct val="100000"/>
              </a:lnSpc>
              <a:buFont typeface="Arial" panose="020B0604020202020204" pitchFamily="34" charset="0"/>
              <a:buNone/>
            </a:pPr>
            <a:endParaRPr lang="lt-LT" altLang="lt-LT">
              <a:latin typeface="Times" panose="02020603050405020304" pitchFamily="18" charset="0"/>
            </a:endParaRPr>
          </a:p>
          <a:p>
            <a:pPr>
              <a:lnSpc>
                <a:spcPct val="100000"/>
              </a:lnSpc>
              <a:buFont typeface="Arial" panose="020B0604020202020204" pitchFamily="34" charset="0"/>
              <a:buNone/>
            </a:pPr>
            <a:endParaRPr lang="lt-LT" altLang="lt-LT">
              <a:latin typeface="Times" panose="02020603050405020304" pitchFamily="18" charset="0"/>
            </a:endParaRPr>
          </a:p>
          <a:p>
            <a:pPr>
              <a:lnSpc>
                <a:spcPct val="100000"/>
              </a:lnSpc>
              <a:buFont typeface="Arial" panose="020B0604020202020204" pitchFamily="34" charset="0"/>
              <a:buNone/>
            </a:pPr>
            <a:endParaRPr lang="lt-LT" altLang="lt-LT">
              <a:latin typeface="Times" panose="02020603050405020304" pitchFamily="18" charset="0"/>
            </a:endParaRPr>
          </a:p>
          <a:p>
            <a:pPr>
              <a:lnSpc>
                <a:spcPct val="100000"/>
              </a:lnSpc>
              <a:buFont typeface="Arial" panose="020B0604020202020204" pitchFamily="34" charset="0"/>
              <a:buNone/>
            </a:pPr>
            <a:r>
              <a:rPr lang="lt-LT" altLang="lt-LT">
                <a:latin typeface="Times" panose="02020603050405020304" pitchFamily="18" charset="0"/>
              </a:rPr>
              <a:t>Padangų slėgis kontroliuojamas:</a:t>
            </a:r>
          </a:p>
          <a:p>
            <a:pPr lvl="1">
              <a:lnSpc>
                <a:spcPct val="100000"/>
              </a:lnSpc>
              <a:buFontTx/>
              <a:buChar char="•"/>
            </a:pPr>
            <a:r>
              <a:rPr lang="lt-LT" altLang="lt-LT">
                <a:latin typeface="Times" panose="02020603050405020304" pitchFamily="18" charset="0"/>
                <a:cs typeface="Times New Roman" panose="02020603050405020304" pitchFamily="18" charset="0"/>
              </a:rPr>
              <a:t>kartą per minutę </a:t>
            </a:r>
            <a:r>
              <a:rPr lang="lt-LT" altLang="lt-LT">
                <a:latin typeface="Times" panose="02020603050405020304" pitchFamily="18" charset="0"/>
              </a:rPr>
              <a:t>(esant greičiui &gt; 20 km/h),</a:t>
            </a:r>
          </a:p>
          <a:p>
            <a:pPr lvl="1">
              <a:lnSpc>
                <a:spcPct val="100000"/>
              </a:lnSpc>
              <a:buFontTx/>
              <a:buChar char="•"/>
            </a:pPr>
            <a:r>
              <a:rPr lang="lt-LT" altLang="lt-LT">
                <a:latin typeface="Times" panose="02020603050405020304" pitchFamily="18" charset="0"/>
                <a:cs typeface="Times New Roman" panose="02020603050405020304" pitchFamily="18" charset="0"/>
              </a:rPr>
              <a:t>kartą per valandą </a:t>
            </a:r>
            <a:r>
              <a:rPr lang="lt-LT" altLang="lt-LT">
                <a:latin typeface="Times" panose="02020603050405020304" pitchFamily="18" charset="0"/>
              </a:rPr>
              <a:t>(esant greičiui &lt; 20 km/h),</a:t>
            </a:r>
          </a:p>
          <a:p>
            <a:pPr lvl="1">
              <a:lnSpc>
                <a:spcPct val="100000"/>
              </a:lnSpc>
              <a:buFontTx/>
              <a:buChar char="•"/>
            </a:pPr>
            <a:r>
              <a:rPr lang="lt-LT" altLang="lt-LT">
                <a:latin typeface="Times" panose="02020603050405020304" pitchFamily="18" charset="0"/>
                <a:cs typeface="Times New Roman" panose="02020603050405020304" pitchFamily="18" charset="0"/>
              </a:rPr>
              <a:t>kas </a:t>
            </a:r>
            <a:r>
              <a:rPr lang="lt-LT" altLang="lt-LT" b="1">
                <a:latin typeface="Times" panose="02020603050405020304" pitchFamily="18" charset="0"/>
                <a:cs typeface="Times New Roman" panose="02020603050405020304" pitchFamily="18" charset="0"/>
              </a:rPr>
              <a:t>5 sekundes </a:t>
            </a:r>
            <a:r>
              <a:rPr lang="lt-LT" altLang="lt-LT">
                <a:latin typeface="Times" panose="02020603050405020304" pitchFamily="18" charset="0"/>
                <a:cs typeface="Times New Roman" panose="02020603050405020304" pitchFamily="18" charset="0"/>
              </a:rPr>
              <a:t>(kada tik buvo fiksuotas slėgio pokytis bet kurioje iš padangų</a:t>
            </a:r>
            <a:r>
              <a:rPr lang="lt-LT" altLang="lt-LT">
                <a:latin typeface="Times" panose="02020603050405020304" pitchFamily="18" charset="0"/>
              </a:rPr>
              <a:t>).</a:t>
            </a:r>
          </a:p>
        </p:txBody>
      </p:sp>
      <p:sp>
        <p:nvSpPr>
          <p:cNvPr id="382982" name="Text Box 6"/>
          <p:cNvSpPr txBox="1">
            <a:spLocks noChangeArrowheads="1"/>
          </p:cNvSpPr>
          <p:nvPr/>
        </p:nvSpPr>
        <p:spPr bwMode="auto">
          <a:xfrm>
            <a:off x="415925" y="2060575"/>
            <a:ext cx="4724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20000"/>
              </a:spcBef>
              <a:buClr>
                <a:srgbClr val="003399"/>
              </a:buClr>
              <a:buFontTx/>
              <a:buNone/>
            </a:pPr>
            <a:r>
              <a:rPr lang="lt-LT" altLang="lt-LT" sz="2000">
                <a:solidFill>
                  <a:schemeClr val="tx1"/>
                </a:solidFill>
                <a:cs typeface="Times New Roman" panose="02020603050405020304" pitchFamily="18" charset="0"/>
              </a:rPr>
              <a:t>Kiekvieno nepriklausomo daviklio maitinimo šaltinis - ličio baterija, kurios gyvavimo laikas  - </a:t>
            </a:r>
            <a:r>
              <a:rPr lang="lt-LT" altLang="lt-LT" sz="2000" b="1">
                <a:solidFill>
                  <a:schemeClr val="tx1"/>
                </a:solidFill>
                <a:cs typeface="Times New Roman" panose="02020603050405020304" pitchFamily="18" charset="0"/>
              </a:rPr>
              <a:t>10 metų</a:t>
            </a:r>
            <a:endParaRPr lang="lt-LT" altLang="lt-LT" sz="2000" b="1">
              <a:solidFill>
                <a:schemeClr val="tx1"/>
              </a:solidFill>
            </a:endParaRPr>
          </a:p>
          <a:p>
            <a:pPr algn="l">
              <a:lnSpc>
                <a:spcPct val="100000"/>
              </a:lnSpc>
              <a:buClrTx/>
              <a:buFontTx/>
              <a:buNone/>
            </a:pPr>
            <a:endParaRPr lang="lt-LT" altLang="lt-LT" sz="2000">
              <a:solidFill>
                <a:schemeClr val="tx1"/>
              </a:solidFill>
            </a:endParaRPr>
          </a:p>
        </p:txBody>
      </p:sp>
      <p:pic>
        <p:nvPicPr>
          <p:cNvPr id="382984" name="Picture 8" descr="04105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9263" y="2420938"/>
            <a:ext cx="4103687" cy="1154112"/>
          </a:xfrm>
          <a:prstGeom prst="rect">
            <a:avLst/>
          </a:prstGeom>
          <a:noFill/>
          <a:extLst>
            <a:ext uri="{909E8E84-426E-40DD-AFC4-6F175D3DCCD1}">
              <a14:hiddenFill xmlns:a14="http://schemas.microsoft.com/office/drawing/2010/main">
                <a:solidFill>
                  <a:srgbClr val="FFFFFF"/>
                </a:solidFill>
              </a14:hiddenFill>
            </a:ext>
          </a:extLst>
        </p:spPr>
      </p:pic>
      <p:sp>
        <p:nvSpPr>
          <p:cNvPr id="382985" name="Rectangle 9"/>
          <p:cNvSpPr>
            <a:spLocks noChangeArrowheads="1"/>
          </p:cNvSpPr>
          <p:nvPr/>
        </p:nvSpPr>
        <p:spPr bwMode="auto">
          <a:xfrm>
            <a:off x="488950" y="549275"/>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Žemo slėgio davikliai padangose</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2D54EBF2-1FDC-48F6-BC0C-E672C0A800D5}" type="slidenum">
              <a:rPr lang="fr-FR" altLang="lt-LT"/>
              <a:pPr/>
              <a:t>28</a:t>
            </a:fld>
            <a:endParaRPr lang="fr-FR" altLang="lt-LT"/>
          </a:p>
        </p:txBody>
      </p:sp>
      <p:sp>
        <p:nvSpPr>
          <p:cNvPr id="384004" name="Text Box 4"/>
          <p:cNvSpPr txBox="1">
            <a:spLocks noChangeArrowheads="1"/>
          </p:cNvSpPr>
          <p:nvPr/>
        </p:nvSpPr>
        <p:spPr bwMode="auto">
          <a:xfrm>
            <a:off x="4895850" y="2524125"/>
            <a:ext cx="46656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ClrTx/>
              <a:buFontTx/>
              <a:buNone/>
            </a:pPr>
            <a:r>
              <a:rPr lang="lt-LT" altLang="lt-LT" sz="2400" b="1">
                <a:solidFill>
                  <a:srgbClr val="003399"/>
                </a:solidFill>
              </a:rPr>
              <a:t>Padangos sprogimo atveju</a:t>
            </a:r>
            <a:r>
              <a:rPr lang="lt-LT" altLang="lt-LT" sz="2000" b="1">
                <a:solidFill>
                  <a:schemeClr val="tx1"/>
                </a:solidFill>
              </a:rPr>
              <a:t>: </a:t>
            </a:r>
            <a:br>
              <a:rPr lang="lt-LT" altLang="lt-LT" sz="2000" b="1">
                <a:solidFill>
                  <a:schemeClr val="tx1"/>
                </a:solidFill>
              </a:rPr>
            </a:br>
            <a:r>
              <a:rPr lang="lt-LT" altLang="lt-LT" sz="2000" b="1">
                <a:solidFill>
                  <a:schemeClr val="tx1"/>
                </a:solidFill>
              </a:rPr>
              <a:t> pasigirsta garsinis signalas </a:t>
            </a:r>
            <a:br>
              <a:rPr lang="lt-LT" altLang="lt-LT" sz="2000" b="1">
                <a:solidFill>
                  <a:schemeClr val="tx1"/>
                </a:solidFill>
              </a:rPr>
            </a:br>
            <a:r>
              <a:rPr lang="lt-LT" altLang="lt-LT" sz="2000" b="1">
                <a:solidFill>
                  <a:schemeClr val="tx1"/>
                </a:solidFill>
              </a:rPr>
              <a:t> mirksi STOP signalas</a:t>
            </a:r>
          </a:p>
        </p:txBody>
      </p:sp>
      <p:pic>
        <p:nvPicPr>
          <p:cNvPr id="384006" name="Picture 6" descr="0207618"/>
          <p:cNvPicPr>
            <a:picLocks noChangeAspect="1" noChangeArrowheads="1"/>
          </p:cNvPicPr>
          <p:nvPr/>
        </p:nvPicPr>
        <p:blipFill>
          <a:blip r:embed="rId3">
            <a:lum bright="-6000"/>
            <a:extLst>
              <a:ext uri="{28A0092B-C50C-407E-A947-70E740481C1C}">
                <a14:useLocalDpi xmlns:a14="http://schemas.microsoft.com/office/drawing/2010/main" val="0"/>
              </a:ext>
            </a:extLst>
          </a:blip>
          <a:srcRect l="1961"/>
          <a:stretch>
            <a:fillRect/>
          </a:stretch>
        </p:blipFill>
        <p:spPr bwMode="auto">
          <a:xfrm>
            <a:off x="704850" y="1916113"/>
            <a:ext cx="3800475" cy="2586037"/>
          </a:xfrm>
          <a:prstGeom prst="rect">
            <a:avLst/>
          </a:prstGeom>
          <a:noFill/>
          <a:ln w="9525">
            <a:solidFill>
              <a:srgbClr val="00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4008" name="Rectangle 8"/>
          <p:cNvSpPr>
            <a:spLocks noChangeArrowheads="1"/>
          </p:cNvSpPr>
          <p:nvPr/>
        </p:nvSpPr>
        <p:spPr bwMode="auto">
          <a:xfrm>
            <a:off x="488950" y="549275"/>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Žemo slėgio davikliai padangose</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8F1DE987-7348-44D2-9138-522E2EAA736A}" type="slidenum">
              <a:rPr lang="fr-FR" altLang="lt-LT"/>
              <a:pPr/>
              <a:t>29</a:t>
            </a:fld>
            <a:endParaRPr lang="fr-FR" altLang="lt-LT"/>
          </a:p>
        </p:txBody>
      </p:sp>
      <p:sp>
        <p:nvSpPr>
          <p:cNvPr id="385028" name="Rectangle 4"/>
          <p:cNvSpPr>
            <a:spLocks noChangeArrowheads="1"/>
          </p:cNvSpPr>
          <p:nvPr/>
        </p:nvSpPr>
        <p:spPr bwMode="auto">
          <a:xfrm>
            <a:off x="5105400" y="1557338"/>
            <a:ext cx="3581400"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00000"/>
              </a:lnSpc>
              <a:spcBef>
                <a:spcPct val="50000"/>
              </a:spcBef>
              <a:buClr>
                <a:srgbClr val="003399"/>
              </a:buClr>
              <a:buFontTx/>
              <a:buNone/>
            </a:pPr>
            <a:r>
              <a:rPr lang="lt-LT" altLang="lt-LT" sz="2400" b="1"/>
              <a:t>Nauda klientui</a:t>
            </a:r>
          </a:p>
          <a:p>
            <a:pPr>
              <a:lnSpc>
                <a:spcPct val="100000"/>
              </a:lnSpc>
              <a:spcBef>
                <a:spcPct val="50000"/>
              </a:spcBef>
              <a:buClr>
                <a:srgbClr val="003399"/>
              </a:buClr>
              <a:buFontTx/>
              <a:buChar char="•"/>
            </a:pPr>
            <a:r>
              <a:rPr lang="lt-LT" altLang="lt-LT" sz="2000">
                <a:cs typeface="Times New Roman" panose="02020603050405020304" pitchFamily="18" charset="0"/>
              </a:rPr>
              <a:t>Sumažina padangos sprogimo riziką</a:t>
            </a:r>
          </a:p>
          <a:p>
            <a:pPr eaLnBrk="0" hangingPunct="0">
              <a:lnSpc>
                <a:spcPct val="105000"/>
              </a:lnSpc>
              <a:spcBef>
                <a:spcPct val="50000"/>
              </a:spcBef>
              <a:buClr>
                <a:srgbClr val="003399"/>
              </a:buClr>
              <a:buFontTx/>
              <a:buChar char="•"/>
            </a:pPr>
            <a:r>
              <a:rPr lang="lt-LT" altLang="lt-LT" sz="2000">
                <a:cs typeface="Times New Roman" panose="02020603050405020304" pitchFamily="18" charset="0"/>
              </a:rPr>
              <a:t>Pagerėja automobilio padangų sukibimas su kelio paviršiumi</a:t>
            </a:r>
          </a:p>
          <a:p>
            <a:pPr eaLnBrk="0" hangingPunct="0">
              <a:lnSpc>
                <a:spcPct val="105000"/>
              </a:lnSpc>
              <a:spcBef>
                <a:spcPct val="50000"/>
              </a:spcBef>
              <a:buClr>
                <a:srgbClr val="003399"/>
              </a:buClr>
              <a:buFontTx/>
              <a:buChar char="•"/>
            </a:pPr>
            <a:r>
              <a:rPr lang="lt-LT" altLang="lt-LT" sz="2000">
                <a:cs typeface="Times New Roman" panose="02020603050405020304" pitchFamily="18" charset="0"/>
              </a:rPr>
              <a:t>Sumažėja padangų nusidėvėjimas</a:t>
            </a:r>
          </a:p>
        </p:txBody>
      </p:sp>
      <p:sp>
        <p:nvSpPr>
          <p:cNvPr id="385031" name="Text Box 7"/>
          <p:cNvSpPr txBox="1">
            <a:spLocks noChangeArrowheads="1"/>
          </p:cNvSpPr>
          <p:nvPr/>
        </p:nvSpPr>
        <p:spPr bwMode="auto">
          <a:xfrm>
            <a:off x="5092700" y="4598988"/>
            <a:ext cx="3822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ClrTx/>
              <a:buFontTx/>
              <a:buNone/>
            </a:pPr>
            <a:r>
              <a:rPr lang="lt-LT" altLang="lt-LT" sz="2000">
                <a:solidFill>
                  <a:schemeClr val="tx1"/>
                </a:solidFill>
                <a:latin typeface="Arial" panose="020B0604020202020204" pitchFamily="34" charset="0"/>
                <a:cs typeface="Times New Roman" panose="02020603050405020304" pitchFamily="18" charset="0"/>
              </a:rPr>
              <a:t>Komplektuojama tik su lengvo lydinio ratlankiais</a:t>
            </a:r>
          </a:p>
        </p:txBody>
      </p:sp>
      <p:pic>
        <p:nvPicPr>
          <p:cNvPr id="385033" name="Picture 9" descr="04105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592263"/>
            <a:ext cx="4465638" cy="3348037"/>
          </a:xfrm>
          <a:prstGeom prst="rect">
            <a:avLst/>
          </a:prstGeom>
          <a:noFill/>
          <a:extLst>
            <a:ext uri="{909E8E84-426E-40DD-AFC4-6F175D3DCCD1}">
              <a14:hiddenFill xmlns:a14="http://schemas.microsoft.com/office/drawing/2010/main">
                <a:solidFill>
                  <a:srgbClr val="FFFFFF"/>
                </a:solidFill>
              </a14:hiddenFill>
            </a:ext>
          </a:extLst>
        </p:spPr>
      </p:pic>
      <p:sp>
        <p:nvSpPr>
          <p:cNvPr id="385034" name="Rectangle 10"/>
          <p:cNvSpPr>
            <a:spLocks noChangeArrowheads="1"/>
          </p:cNvSpPr>
          <p:nvPr/>
        </p:nvSpPr>
        <p:spPr bwMode="auto">
          <a:xfrm>
            <a:off x="488950" y="549275"/>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rPr>
              <a:t>Žemo slėgio davikliai padangose</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0773D301-9253-47B4-A2A4-A7E796463141}" type="slidenum">
              <a:rPr lang="fr-FR" altLang="lt-LT"/>
              <a:pPr/>
              <a:t>3</a:t>
            </a:fld>
            <a:endParaRPr lang="fr-FR" altLang="lt-LT"/>
          </a:p>
        </p:txBody>
      </p:sp>
      <p:sp>
        <p:nvSpPr>
          <p:cNvPr id="225284" name="Rectangle 4"/>
          <p:cNvSpPr>
            <a:spLocks noGrp="1" noChangeArrowheads="1"/>
          </p:cNvSpPr>
          <p:nvPr>
            <p:ph type="body" sz="half" idx="1"/>
          </p:nvPr>
        </p:nvSpPr>
        <p:spPr bwMode="auto">
          <a:xfrm>
            <a:off x="0" y="2708275"/>
            <a:ext cx="4808538" cy="1295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lt-LT" altLang="lt-LT" sz="2800">
                <a:latin typeface="Times" panose="02020603050405020304" pitchFamily="18" charset="0"/>
              </a:rPr>
              <a:t>Saugos diržai su pirotechninėmis kapsulėmis. </a:t>
            </a:r>
          </a:p>
          <a:p>
            <a:endParaRPr lang="lt-LT" altLang="lt-LT" sz="2800">
              <a:latin typeface="Times" panose="02020603050405020304" pitchFamily="18" charset="0"/>
            </a:endParaRPr>
          </a:p>
          <a:p>
            <a:r>
              <a:rPr lang="lt-LT" altLang="lt-LT" sz="2800">
                <a:latin typeface="Times" panose="02020603050405020304" pitchFamily="18" charset="0"/>
              </a:rPr>
              <a:t>Visų keleivių neužsegto saugos diržo indikacija</a:t>
            </a:r>
          </a:p>
          <a:p>
            <a:endParaRPr lang="lt-LT" altLang="lt-LT" sz="2800">
              <a:latin typeface="Times" panose="02020603050405020304" pitchFamily="18" charset="0"/>
            </a:endParaRPr>
          </a:p>
          <a:p>
            <a:pPr algn="ctr">
              <a:spcBef>
                <a:spcPct val="0"/>
              </a:spcBef>
              <a:buFont typeface="Wingdings 3" panose="05040102010807070707" pitchFamily="18" charset="2"/>
              <a:buNone/>
            </a:pPr>
            <a:endParaRPr lang="lt-LT" altLang="lt-LT" sz="1800">
              <a:latin typeface="Times" panose="02020603050405020304" pitchFamily="18" charset="0"/>
            </a:endParaRPr>
          </a:p>
        </p:txBody>
      </p:sp>
      <p:sp>
        <p:nvSpPr>
          <p:cNvPr id="225285" name="Text Box 5"/>
          <p:cNvSpPr txBox="1">
            <a:spLocks noChangeArrowheads="1"/>
          </p:cNvSpPr>
          <p:nvPr/>
        </p:nvSpPr>
        <p:spPr bwMode="auto">
          <a:xfrm>
            <a:off x="3297238" y="401638"/>
            <a:ext cx="2889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3600" b="1">
                <a:solidFill>
                  <a:schemeClr val="bg1"/>
                </a:solidFill>
              </a:rPr>
              <a:t>Saugos diržai</a:t>
            </a:r>
            <a:r>
              <a:rPr lang="lt-LT" altLang="lt-LT" sz="2400" b="1"/>
              <a:t> </a:t>
            </a:r>
            <a:endParaRPr lang="fr-FR" altLang="lt-LT" sz="2400" b="1"/>
          </a:p>
        </p:txBody>
      </p:sp>
      <p:pic>
        <p:nvPicPr>
          <p:cNvPr id="225289" name="Picture 9" descr="chap3_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97463" y="1125538"/>
            <a:ext cx="4608512" cy="297338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06B55645-BBBA-44B0-AEEE-0CB262B10B44}" type="slidenum">
              <a:rPr lang="fr-FR" altLang="lt-LT"/>
              <a:pPr/>
              <a:t>30</a:t>
            </a:fld>
            <a:endParaRPr lang="fr-FR" altLang="lt-LT"/>
          </a:p>
        </p:txBody>
      </p:sp>
      <p:sp>
        <p:nvSpPr>
          <p:cNvPr id="386052" name="Rectangle 4"/>
          <p:cNvSpPr>
            <a:spLocks noChangeArrowheads="1"/>
          </p:cNvSpPr>
          <p:nvPr/>
        </p:nvSpPr>
        <p:spPr bwMode="auto">
          <a:xfrm>
            <a:off x="2971800" y="5233988"/>
            <a:ext cx="3184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spcBef>
                <a:spcPct val="50000"/>
              </a:spcBef>
              <a:buClr>
                <a:srgbClr val="003399"/>
              </a:buClr>
              <a:buFontTx/>
              <a:buNone/>
            </a:pPr>
            <a:r>
              <a:rPr lang="fr-FR" altLang="lt-LT" sz="2000" b="1">
                <a:solidFill>
                  <a:srgbClr val="003399"/>
                </a:solidFill>
                <a:cs typeface="Times New Roman" panose="02020603050405020304" pitchFamily="18" charset="0"/>
              </a:rPr>
              <a:t>Daleles Filtre sunaikinamos</a:t>
            </a:r>
          </a:p>
        </p:txBody>
      </p:sp>
      <p:sp>
        <p:nvSpPr>
          <p:cNvPr id="386053" name="AutoShape 5"/>
          <p:cNvSpPr>
            <a:spLocks noChangeArrowheads="1"/>
          </p:cNvSpPr>
          <p:nvPr/>
        </p:nvSpPr>
        <p:spPr bwMode="auto">
          <a:xfrm rot="5400000">
            <a:off x="1638300" y="4686300"/>
            <a:ext cx="685800" cy="1371600"/>
          </a:xfrm>
          <a:custGeom>
            <a:avLst/>
            <a:gdLst>
              <a:gd name="G0" fmla="+- 8054 0 0"/>
              <a:gd name="G1" fmla="+- 17369 0 0"/>
              <a:gd name="G2" fmla="+- 6950 0 0"/>
              <a:gd name="G3" fmla="*/ 8054 1 2"/>
              <a:gd name="G4" fmla="+- G3 10800 0"/>
              <a:gd name="G5" fmla="+- 21600 8054 17369"/>
              <a:gd name="G6" fmla="+- 17369 6950 0"/>
              <a:gd name="G7" fmla="*/ G6 1 2"/>
              <a:gd name="G8" fmla="*/ 17369 2 1"/>
              <a:gd name="G9" fmla="+- G8 0 21600"/>
              <a:gd name="G10" fmla="*/ 21600 G0 G1"/>
              <a:gd name="G11" fmla="*/ 21600 G4 G1"/>
              <a:gd name="G12" fmla="*/ 21600 G5 G1"/>
              <a:gd name="G13" fmla="*/ 21600 G7 G1"/>
              <a:gd name="G14" fmla="*/ 17369 1 2"/>
              <a:gd name="G15" fmla="+- G5 0 G4"/>
              <a:gd name="G16" fmla="+- G0 0 G4"/>
              <a:gd name="G17" fmla="*/ G2 G15 G16"/>
              <a:gd name="T0" fmla="*/ 14827 w 21600"/>
              <a:gd name="T1" fmla="*/ 0 h 21600"/>
              <a:gd name="T2" fmla="*/ 8054 w 21600"/>
              <a:gd name="T3" fmla="*/ 6950 h 21600"/>
              <a:gd name="T4" fmla="*/ 0 w 21600"/>
              <a:gd name="T5" fmla="*/ 18439 h 21600"/>
              <a:gd name="T6" fmla="*/ 8685 w 21600"/>
              <a:gd name="T7" fmla="*/ 21600 h 21600"/>
              <a:gd name="T8" fmla="*/ 17369 w 21600"/>
              <a:gd name="T9" fmla="*/ 15122 h 21600"/>
              <a:gd name="T10" fmla="*/ 21600 w 21600"/>
              <a:gd name="T11" fmla="*/ 695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827" y="0"/>
                </a:moveTo>
                <a:lnTo>
                  <a:pt x="8054" y="6950"/>
                </a:lnTo>
                <a:lnTo>
                  <a:pt x="12285" y="6950"/>
                </a:lnTo>
                <a:lnTo>
                  <a:pt x="12285" y="15278"/>
                </a:lnTo>
                <a:lnTo>
                  <a:pt x="0" y="15278"/>
                </a:lnTo>
                <a:lnTo>
                  <a:pt x="0" y="21600"/>
                </a:lnTo>
                <a:lnTo>
                  <a:pt x="17369" y="21600"/>
                </a:lnTo>
                <a:lnTo>
                  <a:pt x="17369" y="6950"/>
                </a:lnTo>
                <a:lnTo>
                  <a:pt x="21600" y="6950"/>
                </a:lnTo>
                <a:close/>
              </a:path>
            </a:pathLst>
          </a:custGeom>
          <a:gradFill rotWithShape="0">
            <a:gsLst>
              <a:gs pos="0">
                <a:srgbClr val="003399">
                  <a:gamma/>
                  <a:tint val="12157"/>
                  <a:invGamma/>
                </a:srgbClr>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86054" name="Rectangle 6"/>
          <p:cNvSpPr>
            <a:spLocks noChangeArrowheads="1"/>
          </p:cNvSpPr>
          <p:nvPr/>
        </p:nvSpPr>
        <p:spPr bwMode="auto">
          <a:xfrm>
            <a:off x="533400" y="2057400"/>
            <a:ext cx="1981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fr-FR" altLang="lt-LT" sz="2000" b="1" i="1">
                <a:latin typeface="Times" panose="02020603050405020304" pitchFamily="18" charset="0"/>
              </a:rPr>
              <a:t>Principas</a:t>
            </a:r>
            <a:endParaRPr lang="fr-FR" altLang="lt-LT" sz="2000" b="1" i="1">
              <a:solidFill>
                <a:srgbClr val="0066CC"/>
              </a:solidFill>
              <a:latin typeface="Times" panose="02020603050405020304" pitchFamily="18" charset="0"/>
            </a:endParaRPr>
          </a:p>
        </p:txBody>
      </p:sp>
      <p:sp>
        <p:nvSpPr>
          <p:cNvPr id="386055" name="Text Box 7"/>
          <p:cNvSpPr txBox="1">
            <a:spLocks noChangeArrowheads="1"/>
          </p:cNvSpPr>
          <p:nvPr/>
        </p:nvSpPr>
        <p:spPr bwMode="auto">
          <a:xfrm>
            <a:off x="517525" y="2486025"/>
            <a:ext cx="4130675"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ClrTx/>
              <a:buFontTx/>
              <a:buNone/>
            </a:pPr>
            <a:r>
              <a:rPr lang="lt-LT" altLang="lt-LT" sz="1900">
                <a:solidFill>
                  <a:schemeClr val="tx1"/>
                </a:solidFill>
              </a:rPr>
              <a:t>Nepaisant taršą mažinančių technologijų vystymosi, dyzeliniai varikliai išmeta anglies kietąsias daleles.</a:t>
            </a:r>
          </a:p>
        </p:txBody>
      </p:sp>
      <p:pic>
        <p:nvPicPr>
          <p:cNvPr id="386056" name="Picture 8" descr="f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389438" cy="3192463"/>
          </a:xfrm>
          <a:prstGeom prst="rect">
            <a:avLst/>
          </a:prstGeom>
          <a:noFill/>
          <a:extLst>
            <a:ext uri="{909E8E84-426E-40DD-AFC4-6F175D3DCCD1}">
              <a14:hiddenFill xmlns:a14="http://schemas.microsoft.com/office/drawing/2010/main">
                <a:solidFill>
                  <a:srgbClr val="FFFFFF"/>
                </a:solidFill>
              </a14:hiddenFill>
            </a:ext>
          </a:extLst>
        </p:spPr>
      </p:pic>
      <p:sp>
        <p:nvSpPr>
          <p:cNvPr id="386057" name="Text Box 9"/>
          <p:cNvSpPr txBox="1">
            <a:spLocks noChangeArrowheads="1"/>
          </p:cNvSpPr>
          <p:nvPr/>
        </p:nvSpPr>
        <p:spPr bwMode="auto">
          <a:xfrm>
            <a:off x="520700" y="3886200"/>
            <a:ext cx="443230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ClrTx/>
              <a:buFontTx/>
              <a:buNone/>
            </a:pPr>
            <a:r>
              <a:rPr lang="lt-LT" altLang="lt-LT" sz="1900">
                <a:solidFill>
                  <a:schemeClr val="tx1"/>
                </a:solidFill>
              </a:rPr>
              <a:t>Kietųjų dalelių filtras, įrengtas išmetimo sistemoje, sulaiko daleles , kad jos nepatektų i atmosferą.</a:t>
            </a:r>
          </a:p>
        </p:txBody>
      </p:sp>
      <p:sp>
        <p:nvSpPr>
          <p:cNvPr id="386059" name="Rectangle 11"/>
          <p:cNvSpPr>
            <a:spLocks noChangeArrowheads="1"/>
          </p:cNvSpPr>
          <p:nvPr/>
        </p:nvSpPr>
        <p:spPr bwMode="auto">
          <a:xfrm>
            <a:off x="488950" y="549275"/>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a:solidFill>
                  <a:schemeClr val="bg1"/>
                </a:solidFill>
                <a:latin typeface="Times" panose="02020603050405020304" pitchFamily="18" charset="0"/>
              </a:rPr>
              <a:t>Kietų dalelių filtras</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DDBF0C5B-7BC9-47D0-834B-FEDE908283D6}" type="slidenum">
              <a:rPr lang="fr-FR" altLang="lt-LT"/>
              <a:pPr/>
              <a:t>31</a:t>
            </a:fld>
            <a:endParaRPr lang="fr-FR" altLang="lt-LT"/>
          </a:p>
        </p:txBody>
      </p:sp>
      <p:sp>
        <p:nvSpPr>
          <p:cNvPr id="387076" name="Rectangle 4"/>
          <p:cNvSpPr>
            <a:spLocks noChangeArrowheads="1"/>
          </p:cNvSpPr>
          <p:nvPr/>
        </p:nvSpPr>
        <p:spPr bwMode="auto">
          <a:xfrm>
            <a:off x="533400" y="1858963"/>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fr-FR" altLang="lt-LT" sz="2400" b="1" i="1">
                <a:latin typeface="Times" panose="02020603050405020304" pitchFamily="18" charset="0"/>
              </a:rPr>
              <a:t>Filtro Atnaujinimo Principas </a:t>
            </a:r>
            <a:endParaRPr lang="fr-FR" altLang="lt-LT" sz="2400" b="1" i="1">
              <a:solidFill>
                <a:srgbClr val="0066CC"/>
              </a:solidFill>
              <a:latin typeface="Times" panose="02020603050405020304" pitchFamily="18" charset="0"/>
            </a:endParaRPr>
          </a:p>
        </p:txBody>
      </p:sp>
      <p:sp>
        <p:nvSpPr>
          <p:cNvPr id="387077" name="Text Box 5"/>
          <p:cNvSpPr txBox="1">
            <a:spLocks noChangeArrowheads="1"/>
          </p:cNvSpPr>
          <p:nvPr/>
        </p:nvSpPr>
        <p:spPr bwMode="auto">
          <a:xfrm>
            <a:off x="236538" y="2392363"/>
            <a:ext cx="8245475"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ClrTx/>
              <a:buFontTx/>
              <a:buNone/>
            </a:pPr>
            <a:r>
              <a:rPr lang="lt-LT" altLang="lt-LT" sz="1900" b="1">
                <a:solidFill>
                  <a:schemeClr val="tx1"/>
                </a:solidFill>
              </a:rPr>
              <a:t>Esant normalioms darbinėms sąlygoms (automobilio greičiui, variklio temperatūrai ir t.t..), pakyla išmetamųjų dujų temperatūra .</a:t>
            </a:r>
          </a:p>
          <a:p>
            <a:pPr algn="l">
              <a:lnSpc>
                <a:spcPct val="100000"/>
              </a:lnSpc>
              <a:buClrTx/>
              <a:buFontTx/>
              <a:buNone/>
            </a:pPr>
            <a:endParaRPr lang="lt-LT" altLang="lt-LT" sz="1900" b="1">
              <a:solidFill>
                <a:schemeClr val="tx1"/>
              </a:solidFill>
            </a:endParaRPr>
          </a:p>
          <a:p>
            <a:pPr algn="l">
              <a:lnSpc>
                <a:spcPct val="100000"/>
              </a:lnSpc>
              <a:buClrTx/>
              <a:buFontTx/>
              <a:buNone/>
            </a:pPr>
            <a:r>
              <a:rPr lang="lt-LT" altLang="lt-LT" sz="1900" b="1">
                <a:solidFill>
                  <a:schemeClr val="tx1"/>
                </a:solidFill>
              </a:rPr>
              <a:t>Prisipildžius filtrui surinktomis dalelėmis, jos ten yra sudeginamos.</a:t>
            </a:r>
          </a:p>
          <a:p>
            <a:pPr algn="l">
              <a:lnSpc>
                <a:spcPct val="100000"/>
              </a:lnSpc>
              <a:buClrTx/>
              <a:buFontTx/>
              <a:buNone/>
            </a:pPr>
            <a:endParaRPr lang="lt-LT" altLang="lt-LT" sz="1900" b="1">
              <a:solidFill>
                <a:schemeClr val="tx1"/>
              </a:solidFill>
            </a:endParaRPr>
          </a:p>
          <a:p>
            <a:pPr algn="l">
              <a:lnSpc>
                <a:spcPct val="100000"/>
              </a:lnSpc>
              <a:buClrTx/>
              <a:buFontTx/>
              <a:buNone/>
            </a:pPr>
            <a:r>
              <a:rPr lang="lt-LT" altLang="lt-LT" sz="1900" b="1">
                <a:solidFill>
                  <a:schemeClr val="tx1"/>
                </a:solidFill>
              </a:rPr>
              <a:t>Šis procesas vyksta automatiškai kiekvienus 400 arba 500 km, priklausomai nuo automobilio eksploatavimo sąlygų. </a:t>
            </a:r>
          </a:p>
          <a:p>
            <a:pPr algn="l">
              <a:lnSpc>
                <a:spcPct val="100000"/>
              </a:lnSpc>
              <a:buClrTx/>
              <a:buFontTx/>
              <a:buNone/>
            </a:pPr>
            <a:endParaRPr lang="lt-LT" altLang="lt-LT" sz="1900" b="1">
              <a:solidFill>
                <a:schemeClr val="tx1"/>
              </a:solidFill>
            </a:endParaRPr>
          </a:p>
          <a:p>
            <a:pPr algn="l">
              <a:lnSpc>
                <a:spcPct val="100000"/>
              </a:lnSpc>
              <a:buClrTx/>
              <a:buFontTx/>
              <a:buNone/>
            </a:pPr>
            <a:r>
              <a:rPr lang="lt-LT" altLang="lt-LT" sz="1900" b="1">
                <a:solidFill>
                  <a:schemeClr val="tx1"/>
                </a:solidFill>
              </a:rPr>
              <a:t>Dyzelinio kuro priedas (Eolys) padeda sudeginti kietąsias daleles Filtre PF.</a:t>
            </a:r>
          </a:p>
        </p:txBody>
      </p:sp>
      <p:sp>
        <p:nvSpPr>
          <p:cNvPr id="387079" name="Rectangle 7"/>
          <p:cNvSpPr>
            <a:spLocks noChangeArrowheads="1"/>
          </p:cNvSpPr>
          <p:nvPr/>
        </p:nvSpPr>
        <p:spPr bwMode="auto">
          <a:xfrm>
            <a:off x="488950" y="549275"/>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a:solidFill>
                  <a:schemeClr val="bg1"/>
                </a:solidFill>
                <a:latin typeface="Times" panose="02020603050405020304" pitchFamily="18" charset="0"/>
              </a:rPr>
              <a:t>Kietų dalelių filtras</a:t>
            </a:r>
          </a:p>
        </p:txBody>
      </p:sp>
      <p:pic>
        <p:nvPicPr>
          <p:cNvPr id="387090" name="Picture 18" descr="041200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3088" y="3573463"/>
            <a:ext cx="1441450" cy="2160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32425DAF-4E9D-45B5-8990-091F2C0E6CB1}" type="slidenum">
              <a:rPr lang="fr-FR" altLang="lt-LT"/>
              <a:pPr/>
              <a:t>32</a:t>
            </a:fld>
            <a:endParaRPr lang="fr-FR" altLang="lt-LT"/>
          </a:p>
        </p:txBody>
      </p:sp>
      <p:sp>
        <p:nvSpPr>
          <p:cNvPr id="388100" name="Rectangle 4"/>
          <p:cNvSpPr>
            <a:spLocks noChangeArrowheads="1"/>
          </p:cNvSpPr>
          <p:nvPr/>
        </p:nvSpPr>
        <p:spPr bwMode="auto">
          <a:xfrm>
            <a:off x="495300" y="1295400"/>
            <a:ext cx="8382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42950"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endParaRPr lang="lt-LT" altLang="lt-LT" sz="2800" b="1">
              <a:solidFill>
                <a:srgbClr val="003399"/>
              </a:solidFill>
              <a:latin typeface="Times" panose="02020603050405020304" pitchFamily="18" charset="0"/>
            </a:endParaRPr>
          </a:p>
        </p:txBody>
      </p:sp>
      <p:sp>
        <p:nvSpPr>
          <p:cNvPr id="388101" name="Rectangle 5"/>
          <p:cNvSpPr>
            <a:spLocks noChangeArrowheads="1"/>
          </p:cNvSpPr>
          <p:nvPr/>
        </p:nvSpPr>
        <p:spPr bwMode="auto">
          <a:xfrm>
            <a:off x="5024438" y="2133600"/>
            <a:ext cx="38862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00000"/>
              </a:lnSpc>
              <a:spcBef>
                <a:spcPct val="50000"/>
              </a:spcBef>
              <a:buClr>
                <a:srgbClr val="003399"/>
              </a:buClr>
              <a:buFontTx/>
              <a:buNone/>
            </a:pPr>
            <a:r>
              <a:rPr lang="lt-LT" altLang="lt-LT" sz="2400" b="1">
                <a:latin typeface="Times" panose="02020603050405020304" pitchFamily="18" charset="0"/>
              </a:rPr>
              <a:t>Nauda klientui</a:t>
            </a:r>
          </a:p>
          <a:p>
            <a:pPr eaLnBrk="0" hangingPunct="0">
              <a:lnSpc>
                <a:spcPct val="105000"/>
              </a:lnSpc>
              <a:spcBef>
                <a:spcPct val="50000"/>
              </a:spcBef>
              <a:buClr>
                <a:srgbClr val="0066CC"/>
              </a:buClr>
              <a:buFontTx/>
              <a:buChar char="•"/>
            </a:pPr>
            <a:r>
              <a:rPr lang="lt-LT" altLang="lt-LT" sz="2000" b="1">
                <a:latin typeface="Times" panose="02020603050405020304" pitchFamily="18" charset="0"/>
                <a:cs typeface="Times New Roman" panose="02020603050405020304" pitchFamily="18" charset="0"/>
              </a:rPr>
              <a:t>Apsaugo aplinką</a:t>
            </a:r>
          </a:p>
          <a:p>
            <a:pPr eaLnBrk="0" hangingPunct="0">
              <a:lnSpc>
                <a:spcPct val="105000"/>
              </a:lnSpc>
              <a:spcBef>
                <a:spcPct val="50000"/>
              </a:spcBef>
              <a:buClr>
                <a:srgbClr val="0066CC"/>
              </a:buClr>
              <a:buFontTx/>
              <a:buChar char="•"/>
            </a:pPr>
            <a:r>
              <a:rPr lang="lt-LT" altLang="lt-LT" sz="2000" b="1">
                <a:latin typeface="Times" panose="02020603050405020304" pitchFamily="18" charset="0"/>
                <a:cs typeface="Times New Roman" panose="02020603050405020304" pitchFamily="18" charset="0"/>
              </a:rPr>
              <a:t>Apsaugo nuo juodų dūmų susidarymo </a:t>
            </a:r>
          </a:p>
        </p:txBody>
      </p:sp>
      <p:pic>
        <p:nvPicPr>
          <p:cNvPr id="388104" name="Picture 8" descr="041200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750" y="1125538"/>
            <a:ext cx="3209925" cy="4824412"/>
          </a:xfrm>
          <a:prstGeom prst="rect">
            <a:avLst/>
          </a:prstGeom>
          <a:noFill/>
          <a:extLst>
            <a:ext uri="{909E8E84-426E-40DD-AFC4-6F175D3DCCD1}">
              <a14:hiddenFill xmlns:a14="http://schemas.microsoft.com/office/drawing/2010/main">
                <a:solidFill>
                  <a:srgbClr val="FFFFFF"/>
                </a:solidFill>
              </a14:hiddenFill>
            </a:ext>
          </a:extLst>
        </p:spPr>
      </p:pic>
      <p:sp>
        <p:nvSpPr>
          <p:cNvPr id="388105" name="Rectangle 9"/>
          <p:cNvSpPr>
            <a:spLocks noChangeArrowheads="1"/>
          </p:cNvSpPr>
          <p:nvPr/>
        </p:nvSpPr>
        <p:spPr bwMode="auto">
          <a:xfrm>
            <a:off x="488950" y="549275"/>
            <a:ext cx="8915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a:solidFill>
                  <a:schemeClr val="bg1"/>
                </a:solidFill>
                <a:latin typeface="Times" panose="02020603050405020304" pitchFamily="18" charset="0"/>
              </a:rPr>
              <a:t>Kietų dalelių filtras</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11"/>
          </p:nvPr>
        </p:nvSpPr>
        <p:spPr/>
        <p:txBody>
          <a:bodyPr/>
          <a:lstStyle/>
          <a:p>
            <a:fld id="{6F61F9E8-0232-4ADA-8272-FDDE393368D1}" type="slidenum">
              <a:rPr lang="fr-FR" altLang="lt-LT"/>
              <a:pPr/>
              <a:t>33</a:t>
            </a:fld>
            <a:endParaRPr lang="fr-FR" altLang="lt-LT"/>
          </a:p>
        </p:txBody>
      </p:sp>
      <p:sp>
        <p:nvSpPr>
          <p:cNvPr id="405506" name="Rectangle 2"/>
          <p:cNvSpPr>
            <a:spLocks noChangeArrowheads="1"/>
          </p:cNvSpPr>
          <p:nvPr/>
        </p:nvSpPr>
        <p:spPr bwMode="auto">
          <a:xfrm>
            <a:off x="273050" y="1268413"/>
            <a:ext cx="6005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ClrTx/>
              <a:buFontTx/>
              <a:buNone/>
            </a:pPr>
            <a:r>
              <a:rPr lang="en-GB" altLang="lt-LT" sz="2400" b="1">
                <a:solidFill>
                  <a:srgbClr val="1C6596"/>
                </a:solidFill>
                <a:cs typeface="Arial" panose="020B0604020202020204" pitchFamily="34" charset="0"/>
              </a:rPr>
              <a:t>Lamin</a:t>
            </a:r>
            <a:r>
              <a:rPr lang="lt-LT" altLang="lt-LT" sz="2400" b="1">
                <a:solidFill>
                  <a:srgbClr val="1C6596"/>
                </a:solidFill>
                <a:cs typeface="Arial" panose="020B0604020202020204" pitchFamily="34" charset="0"/>
              </a:rPr>
              <a:t>uotas šoninis stiklas</a:t>
            </a:r>
            <a:r>
              <a:rPr lang="en-GB" altLang="lt-LT" sz="2400" b="1">
                <a:solidFill>
                  <a:srgbClr val="1C6596"/>
                </a:solidFill>
                <a:cs typeface="Arial" panose="020B0604020202020204" pitchFamily="34" charset="0"/>
              </a:rPr>
              <a:t> </a:t>
            </a:r>
            <a:endParaRPr lang="fr-FR" altLang="lt-LT" sz="2400" b="1">
              <a:solidFill>
                <a:srgbClr val="1C6596"/>
              </a:solidFill>
              <a:cs typeface="Arial" panose="020B0604020202020204" pitchFamily="34" charset="0"/>
            </a:endParaRPr>
          </a:p>
        </p:txBody>
      </p:sp>
      <p:sp>
        <p:nvSpPr>
          <p:cNvPr id="405507" name="Text Box 3"/>
          <p:cNvSpPr txBox="1">
            <a:spLocks noChangeArrowheads="1"/>
          </p:cNvSpPr>
          <p:nvPr/>
        </p:nvSpPr>
        <p:spPr bwMode="auto">
          <a:xfrm>
            <a:off x="3297238" y="3357563"/>
            <a:ext cx="3248025"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lt-LT" altLang="lt-LT" sz="2000">
                <a:solidFill>
                  <a:schemeClr val="tx1"/>
                </a:solidFill>
              </a:rPr>
              <a:t>Du stiklo sluoksniai suklijuoti nepaprastai atspariu plastikiniu sluoksniu viduje</a:t>
            </a:r>
            <a:r>
              <a:rPr lang="en-GB" altLang="lt-LT" sz="2000">
                <a:solidFill>
                  <a:schemeClr val="tx1"/>
                </a:solidFill>
              </a:rPr>
              <a:t>.</a:t>
            </a:r>
          </a:p>
        </p:txBody>
      </p:sp>
      <p:sp>
        <p:nvSpPr>
          <p:cNvPr id="405508" name="AutoShape 4"/>
          <p:cNvSpPr>
            <a:spLocks noChangeArrowheads="1"/>
          </p:cNvSpPr>
          <p:nvPr/>
        </p:nvSpPr>
        <p:spPr bwMode="auto">
          <a:xfrm>
            <a:off x="922338" y="2924175"/>
            <a:ext cx="371475" cy="2870200"/>
          </a:xfrm>
          <a:prstGeom prst="roundRect">
            <a:avLst>
              <a:gd name="adj" fmla="val 16667"/>
            </a:avLst>
          </a:prstGeom>
          <a:solidFill>
            <a:srgbClr val="CCFFFF">
              <a:alpha val="50000"/>
            </a:srgbClr>
          </a:solidFill>
          <a:ln w="9525">
            <a:round/>
            <a:headEnd/>
            <a:tailEnd/>
          </a:ln>
          <a:effectLst/>
          <a:scene3d>
            <a:camera prst="legacyObliqueTopRight"/>
            <a:lightRig rig="legacyFlat3" dir="b"/>
          </a:scene3d>
          <a:sp3d extrusionH="3630600" prstMaterial="legacyPlastic">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flatTx/>
          </a:bodyPr>
          <a:lstStyle/>
          <a:p>
            <a:endParaRPr lang="lt-LT"/>
          </a:p>
        </p:txBody>
      </p:sp>
      <p:sp>
        <p:nvSpPr>
          <p:cNvPr id="405509" name="AutoShape 5"/>
          <p:cNvSpPr>
            <a:spLocks noChangeArrowheads="1"/>
          </p:cNvSpPr>
          <p:nvPr/>
        </p:nvSpPr>
        <p:spPr bwMode="auto">
          <a:xfrm>
            <a:off x="1293813" y="2962275"/>
            <a:ext cx="165100" cy="2679700"/>
          </a:xfrm>
          <a:prstGeom prst="roundRect">
            <a:avLst>
              <a:gd name="adj" fmla="val 16667"/>
            </a:avLst>
          </a:prstGeom>
          <a:solidFill>
            <a:srgbClr val="C0C0C0">
              <a:alpha val="50000"/>
            </a:srgbClr>
          </a:solidFill>
          <a:ln w="9525">
            <a:round/>
            <a:headEnd/>
            <a:tailEnd/>
          </a:ln>
          <a:effectLst/>
          <a:scene3d>
            <a:camera prst="legacyObliqueTopRight"/>
            <a:lightRig rig="legacyFlat3" dir="b"/>
          </a:scene3d>
          <a:sp3d extrusionH="3630600" prstMaterial="legacyMatte">
            <a:bevelT w="13500" h="13500" prst="angle"/>
            <a:bevelB w="13500" h="13500" prst="angle"/>
            <a:extrusionClr>
              <a:srgbClr val="C0C0C0"/>
            </a:extrusionClr>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flatTx/>
          </a:bodyPr>
          <a:lstStyle/>
          <a:p>
            <a:endParaRPr lang="lt-LT"/>
          </a:p>
        </p:txBody>
      </p:sp>
      <p:sp>
        <p:nvSpPr>
          <p:cNvPr id="405510" name="AutoShape 6"/>
          <p:cNvSpPr>
            <a:spLocks noChangeArrowheads="1"/>
          </p:cNvSpPr>
          <p:nvPr/>
        </p:nvSpPr>
        <p:spPr bwMode="auto">
          <a:xfrm>
            <a:off x="1458913" y="2924175"/>
            <a:ext cx="371475" cy="2870200"/>
          </a:xfrm>
          <a:prstGeom prst="roundRect">
            <a:avLst>
              <a:gd name="adj" fmla="val 16667"/>
            </a:avLst>
          </a:prstGeom>
          <a:solidFill>
            <a:srgbClr val="CCFFFF">
              <a:alpha val="50000"/>
            </a:srgbClr>
          </a:solidFill>
          <a:ln w="9525">
            <a:round/>
            <a:headEnd/>
            <a:tailEnd/>
          </a:ln>
          <a:effectLst/>
          <a:scene3d>
            <a:camera prst="legacyObliqueTopRight"/>
            <a:lightRig rig="legacyFlat3" dir="b"/>
          </a:scene3d>
          <a:sp3d extrusionH="36306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flatTx/>
          </a:bodyPr>
          <a:lstStyle/>
          <a:p>
            <a:endParaRPr lang="lt-LT"/>
          </a:p>
        </p:txBody>
      </p:sp>
      <p:pic>
        <p:nvPicPr>
          <p:cNvPr id="405511" name="Picture 7" descr="lsg0"/>
          <p:cNvPicPr>
            <a:picLocks noChangeAspect="1" noChangeArrowheads="1"/>
          </p:cNvPicPr>
          <p:nvPr/>
        </p:nvPicPr>
        <p:blipFill>
          <a:blip r:embed="rId3">
            <a:extLst>
              <a:ext uri="{28A0092B-C50C-407E-A947-70E740481C1C}">
                <a14:useLocalDpi xmlns:a14="http://schemas.microsoft.com/office/drawing/2010/main" val="0"/>
              </a:ext>
            </a:extLst>
          </a:blip>
          <a:srcRect l="16988" t="4263" r="35170" b="-7967"/>
          <a:stretch>
            <a:fillRect/>
          </a:stretch>
        </p:blipFill>
        <p:spPr bwMode="auto">
          <a:xfrm>
            <a:off x="6537325" y="1557338"/>
            <a:ext cx="2684463" cy="4395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5508"/>
                                        </p:tgtEl>
                                        <p:attrNameLst>
                                          <p:attrName>style.visibility</p:attrName>
                                        </p:attrNameLst>
                                      </p:cBhvr>
                                      <p:to>
                                        <p:strVal val="visible"/>
                                      </p:to>
                                    </p:set>
                                    <p:anim calcmode="lin" valueType="num">
                                      <p:cBhvr additive="base">
                                        <p:cTn id="7" dur="500" fill="hold"/>
                                        <p:tgtEl>
                                          <p:spTgt spid="405508"/>
                                        </p:tgtEl>
                                        <p:attrNameLst>
                                          <p:attrName>ppt_x</p:attrName>
                                        </p:attrNameLst>
                                      </p:cBhvr>
                                      <p:tavLst>
                                        <p:tav tm="0">
                                          <p:val>
                                            <p:strVal val="0-#ppt_w/2"/>
                                          </p:val>
                                        </p:tav>
                                        <p:tav tm="100000">
                                          <p:val>
                                            <p:strVal val="#ppt_x"/>
                                          </p:val>
                                        </p:tav>
                                      </p:tavLst>
                                    </p:anim>
                                    <p:anim calcmode="lin" valueType="num">
                                      <p:cBhvr additive="base">
                                        <p:cTn id="8" dur="500" fill="hold"/>
                                        <p:tgtEl>
                                          <p:spTgt spid="40550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1000"/>
                                  </p:stCondLst>
                                  <p:childTnLst>
                                    <p:set>
                                      <p:cBhvr>
                                        <p:cTn id="11" dur="1" fill="hold">
                                          <p:stCondLst>
                                            <p:cond delay="0"/>
                                          </p:stCondLst>
                                        </p:cTn>
                                        <p:tgtEl>
                                          <p:spTgt spid="405509"/>
                                        </p:tgtEl>
                                        <p:attrNameLst>
                                          <p:attrName>style.visibility</p:attrName>
                                        </p:attrNameLst>
                                      </p:cBhvr>
                                      <p:to>
                                        <p:strVal val="visible"/>
                                      </p:to>
                                    </p:set>
                                    <p:anim calcmode="lin" valueType="num">
                                      <p:cBhvr additive="base">
                                        <p:cTn id="12" dur="500" fill="hold"/>
                                        <p:tgtEl>
                                          <p:spTgt spid="405509"/>
                                        </p:tgtEl>
                                        <p:attrNameLst>
                                          <p:attrName>ppt_x</p:attrName>
                                        </p:attrNameLst>
                                      </p:cBhvr>
                                      <p:tavLst>
                                        <p:tav tm="0">
                                          <p:val>
                                            <p:strVal val="#ppt_x"/>
                                          </p:val>
                                        </p:tav>
                                        <p:tav tm="100000">
                                          <p:val>
                                            <p:strVal val="#ppt_x"/>
                                          </p:val>
                                        </p:tav>
                                      </p:tavLst>
                                    </p:anim>
                                    <p:anim calcmode="lin" valueType="num">
                                      <p:cBhvr additive="base">
                                        <p:cTn id="13" dur="500" fill="hold"/>
                                        <p:tgtEl>
                                          <p:spTgt spid="40550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2" presetClass="entr" presetSubtype="2" fill="hold" nodeType="afterEffect">
                                  <p:stCondLst>
                                    <p:cond delay="1000"/>
                                  </p:stCondLst>
                                  <p:childTnLst>
                                    <p:set>
                                      <p:cBhvr>
                                        <p:cTn id="16" dur="1" fill="hold">
                                          <p:stCondLst>
                                            <p:cond delay="0"/>
                                          </p:stCondLst>
                                        </p:cTn>
                                        <p:tgtEl>
                                          <p:spTgt spid="405510"/>
                                        </p:tgtEl>
                                        <p:attrNameLst>
                                          <p:attrName>style.visibility</p:attrName>
                                        </p:attrNameLst>
                                      </p:cBhvr>
                                      <p:to>
                                        <p:strVal val="visible"/>
                                      </p:to>
                                    </p:set>
                                    <p:anim calcmode="lin" valueType="num">
                                      <p:cBhvr additive="base">
                                        <p:cTn id="17" dur="500" fill="hold"/>
                                        <p:tgtEl>
                                          <p:spTgt spid="405510"/>
                                        </p:tgtEl>
                                        <p:attrNameLst>
                                          <p:attrName>ppt_x</p:attrName>
                                        </p:attrNameLst>
                                      </p:cBhvr>
                                      <p:tavLst>
                                        <p:tav tm="0">
                                          <p:val>
                                            <p:strVal val="1+#ppt_w/2"/>
                                          </p:val>
                                        </p:tav>
                                        <p:tav tm="100000">
                                          <p:val>
                                            <p:strVal val="#ppt_x"/>
                                          </p:val>
                                        </p:tav>
                                      </p:tavLst>
                                    </p:anim>
                                    <p:anim calcmode="lin" valueType="num">
                                      <p:cBhvr additive="base">
                                        <p:cTn id="18" dur="500" fill="hold"/>
                                        <p:tgtEl>
                                          <p:spTgt spid="40551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500"/>
                            </p:stCondLst>
                            <p:childTnLst>
                              <p:par>
                                <p:cTn id="20" presetID="23" presetClass="entr" presetSubtype="16" fill="hold" grpId="0" nodeType="afterEffect">
                                  <p:stCondLst>
                                    <p:cond delay="1000"/>
                                  </p:stCondLst>
                                  <p:childTnLst>
                                    <p:set>
                                      <p:cBhvr>
                                        <p:cTn id="21" dur="1" fill="hold">
                                          <p:stCondLst>
                                            <p:cond delay="0"/>
                                          </p:stCondLst>
                                        </p:cTn>
                                        <p:tgtEl>
                                          <p:spTgt spid="405507"/>
                                        </p:tgtEl>
                                        <p:attrNameLst>
                                          <p:attrName>style.visibility</p:attrName>
                                        </p:attrNameLst>
                                      </p:cBhvr>
                                      <p:to>
                                        <p:strVal val="visible"/>
                                      </p:to>
                                    </p:set>
                                    <p:anim calcmode="lin" valueType="num">
                                      <p:cBhvr>
                                        <p:cTn id="22" dur="500" fill="hold"/>
                                        <p:tgtEl>
                                          <p:spTgt spid="405507"/>
                                        </p:tgtEl>
                                        <p:attrNameLst>
                                          <p:attrName>ppt_w</p:attrName>
                                        </p:attrNameLst>
                                      </p:cBhvr>
                                      <p:tavLst>
                                        <p:tav tm="0">
                                          <p:val>
                                            <p:fltVal val="0"/>
                                          </p:val>
                                        </p:tav>
                                        <p:tav tm="100000">
                                          <p:val>
                                            <p:strVal val="#ppt_w"/>
                                          </p:val>
                                        </p:tav>
                                      </p:tavLst>
                                    </p:anim>
                                    <p:anim calcmode="lin" valueType="num">
                                      <p:cBhvr>
                                        <p:cTn id="23" dur="500" fill="hold"/>
                                        <p:tgtEl>
                                          <p:spTgt spid="405507"/>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0"/>
                            </p:stCondLst>
                            <p:childTnLst>
                              <p:par>
                                <p:cTn id="25" presetID="2" presetClass="entr" presetSubtype="2" fill="hold" nodeType="afterEffect">
                                  <p:stCondLst>
                                    <p:cond delay="1000"/>
                                  </p:stCondLst>
                                  <p:childTnLst>
                                    <p:set>
                                      <p:cBhvr>
                                        <p:cTn id="26" dur="1" fill="hold">
                                          <p:stCondLst>
                                            <p:cond delay="0"/>
                                          </p:stCondLst>
                                        </p:cTn>
                                        <p:tgtEl>
                                          <p:spTgt spid="405511"/>
                                        </p:tgtEl>
                                        <p:attrNameLst>
                                          <p:attrName>style.visibility</p:attrName>
                                        </p:attrNameLst>
                                      </p:cBhvr>
                                      <p:to>
                                        <p:strVal val="visible"/>
                                      </p:to>
                                    </p:set>
                                    <p:anim calcmode="lin" valueType="num">
                                      <p:cBhvr additive="base">
                                        <p:cTn id="27" dur="500" fill="hold"/>
                                        <p:tgtEl>
                                          <p:spTgt spid="405511"/>
                                        </p:tgtEl>
                                        <p:attrNameLst>
                                          <p:attrName>ppt_x</p:attrName>
                                        </p:attrNameLst>
                                      </p:cBhvr>
                                      <p:tavLst>
                                        <p:tav tm="0">
                                          <p:val>
                                            <p:strVal val="1+#ppt_w/2"/>
                                          </p:val>
                                        </p:tav>
                                        <p:tav tm="100000">
                                          <p:val>
                                            <p:strVal val="#ppt_x"/>
                                          </p:val>
                                        </p:tav>
                                      </p:tavLst>
                                    </p:anim>
                                    <p:anim calcmode="lin" valueType="num">
                                      <p:cBhvr additive="base">
                                        <p:cTn id="28" dur="500" fill="hold"/>
                                        <p:tgtEl>
                                          <p:spTgt spid="4055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0160B755-1ED7-47B9-B4FF-E98B869BFA5A}" type="slidenum">
              <a:rPr lang="fr-FR" altLang="lt-LT"/>
              <a:pPr/>
              <a:t>34</a:t>
            </a:fld>
            <a:endParaRPr lang="fr-FR" altLang="lt-LT"/>
          </a:p>
        </p:txBody>
      </p:sp>
      <p:sp>
        <p:nvSpPr>
          <p:cNvPr id="407555" name="Rectangle 3"/>
          <p:cNvSpPr>
            <a:spLocks noChangeArrowheads="1"/>
          </p:cNvSpPr>
          <p:nvPr/>
        </p:nvSpPr>
        <p:spPr bwMode="auto">
          <a:xfrm>
            <a:off x="577850" y="1484313"/>
            <a:ext cx="660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nSpc>
                <a:spcPct val="100000"/>
              </a:lnSpc>
              <a:buClrTx/>
              <a:buFontTx/>
              <a:buNone/>
            </a:pPr>
            <a:r>
              <a:rPr lang="lt-LT" altLang="lt-LT" sz="2400" b="0">
                <a:solidFill>
                  <a:srgbClr val="1C6596"/>
                </a:solidFill>
                <a:latin typeface="Times" panose="02020603050405020304" pitchFamily="18" charset="0"/>
              </a:rPr>
              <a:t>Geresnė apsauga nuo vagysčių</a:t>
            </a:r>
            <a:r>
              <a:rPr lang="en-GB" altLang="lt-LT" sz="2400" b="0">
                <a:solidFill>
                  <a:srgbClr val="1C6596"/>
                </a:solidFill>
                <a:latin typeface="Times" panose="02020603050405020304" pitchFamily="18" charset="0"/>
              </a:rPr>
              <a:t>:</a:t>
            </a:r>
          </a:p>
        </p:txBody>
      </p:sp>
      <p:sp>
        <p:nvSpPr>
          <p:cNvPr id="407556" name="Text Box 4"/>
          <p:cNvSpPr txBox="1">
            <a:spLocks noChangeArrowheads="1"/>
          </p:cNvSpPr>
          <p:nvPr/>
        </p:nvSpPr>
        <p:spPr bwMode="auto">
          <a:xfrm>
            <a:off x="1733550" y="4411663"/>
            <a:ext cx="2325688"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lt-LT" altLang="lt-LT" sz="2000">
                <a:solidFill>
                  <a:srgbClr val="1C6596"/>
                </a:solidFill>
              </a:rPr>
              <a:t>Grūdintas stiklas</a:t>
            </a:r>
            <a:endParaRPr lang="en-GB" altLang="lt-LT" sz="2000">
              <a:solidFill>
                <a:srgbClr val="1C6596"/>
              </a:solidFill>
            </a:endParaRPr>
          </a:p>
        </p:txBody>
      </p:sp>
      <p:sp>
        <p:nvSpPr>
          <p:cNvPr id="407557" name="Text Box 5"/>
          <p:cNvSpPr txBox="1">
            <a:spLocks noChangeArrowheads="1"/>
          </p:cNvSpPr>
          <p:nvPr/>
        </p:nvSpPr>
        <p:spPr bwMode="auto">
          <a:xfrm>
            <a:off x="6465888" y="4411663"/>
            <a:ext cx="2325687"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lt-LT" altLang="lt-LT" sz="2000">
                <a:solidFill>
                  <a:srgbClr val="1C6596"/>
                </a:solidFill>
              </a:rPr>
              <a:t>Laminuotas stiklas</a:t>
            </a:r>
          </a:p>
        </p:txBody>
      </p:sp>
      <p:sp>
        <p:nvSpPr>
          <p:cNvPr id="407558" name="Text Box 6"/>
          <p:cNvSpPr txBox="1">
            <a:spLocks noChangeArrowheads="1"/>
          </p:cNvSpPr>
          <p:nvPr/>
        </p:nvSpPr>
        <p:spPr bwMode="auto">
          <a:xfrm>
            <a:off x="0" y="5084763"/>
            <a:ext cx="99060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lt-LT" altLang="lt-LT" sz="2000">
                <a:solidFill>
                  <a:srgbClr val="1C6596"/>
                </a:solidFill>
              </a:rPr>
              <a:t>Laminuotas šoninis stiklas sumažina vagystės arba užpuolimo grėsmę</a:t>
            </a:r>
          </a:p>
        </p:txBody>
      </p:sp>
      <p:sp>
        <p:nvSpPr>
          <p:cNvPr id="407561" name="Rectangle 9"/>
          <p:cNvSpPr>
            <a:spLocks noChangeArrowheads="1"/>
          </p:cNvSpPr>
          <p:nvPr/>
        </p:nvSpPr>
        <p:spPr bwMode="auto">
          <a:xfrm>
            <a:off x="1712913" y="333375"/>
            <a:ext cx="6005512"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FontTx/>
              <a:buNone/>
            </a:pPr>
            <a:r>
              <a:rPr lang="en-GB" altLang="lt-LT" sz="3200" b="1">
                <a:solidFill>
                  <a:schemeClr val="bg1"/>
                </a:solidFill>
                <a:cs typeface="Arial" panose="020B0604020202020204" pitchFamily="34" charset="0"/>
              </a:rPr>
              <a:t>Lamin</a:t>
            </a:r>
            <a:r>
              <a:rPr lang="lt-LT" altLang="lt-LT" sz="3200" b="1">
                <a:solidFill>
                  <a:schemeClr val="bg1"/>
                </a:solidFill>
                <a:cs typeface="Arial" panose="020B0604020202020204" pitchFamily="34" charset="0"/>
              </a:rPr>
              <a:t>uotas šoninis stiklas</a:t>
            </a:r>
            <a:endParaRPr lang="en-GB" altLang="lt-LT" sz="3200" b="1">
              <a:solidFill>
                <a:schemeClr val="bg1"/>
              </a:solidFill>
              <a:cs typeface="Arial" panose="020B0604020202020204" pitchFamily="34" charset="0"/>
            </a:endParaRPr>
          </a:p>
          <a:p>
            <a:pPr>
              <a:lnSpc>
                <a:spcPct val="100000"/>
              </a:lnSpc>
              <a:buClrTx/>
              <a:buFontTx/>
              <a:buNone/>
            </a:pPr>
            <a:endParaRPr lang="en-GB" altLang="lt-LT" sz="3600" b="1">
              <a:solidFill>
                <a:schemeClr val="bg1"/>
              </a:solidFill>
              <a:cs typeface="Arial" panose="020B0604020202020204" pitchFamily="34" charset="0"/>
            </a:endParaRPr>
          </a:p>
        </p:txBody>
      </p:sp>
      <p:pic>
        <p:nvPicPr>
          <p:cNvPr id="407564" name="vol feuilleté">
            <a:hlinkClick r:id="" action="ppaction://media"/>
          </p:cNvPr>
          <p:cNvPicPr>
            <a:picLocks noRot="1" noChangeAspect="1" noChangeArrowheads="1"/>
          </p:cNvPicPr>
          <p:nvPr>
            <a:videoFile r:link="rId1"/>
          </p:nvPr>
        </p:nvPicPr>
        <p:blipFill>
          <a:blip r:embed="rId5"/>
          <a:srcRect/>
          <a:stretch>
            <a:fillRect/>
          </a:stretch>
        </p:blipFill>
        <p:spPr bwMode="auto">
          <a:xfrm>
            <a:off x="5313363" y="2133600"/>
            <a:ext cx="33528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7565" name="vol tremp">
            <a:hlinkClick r:id="" action="ppaction://media"/>
          </p:cNvPr>
          <p:cNvPicPr>
            <a:picLocks noRot="1" noChangeAspect="1" noChangeArrowheads="1"/>
          </p:cNvPicPr>
          <p:nvPr>
            <a:videoFile r:link="rId2"/>
          </p:nvPr>
        </p:nvPicPr>
        <p:blipFill>
          <a:blip r:embed="rId6"/>
          <a:srcRect/>
          <a:stretch>
            <a:fillRect/>
          </a:stretch>
        </p:blipFill>
        <p:spPr bwMode="auto">
          <a:xfrm>
            <a:off x="992188" y="2133600"/>
            <a:ext cx="33528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07564"/>
                </p:tgtEl>
              </p:cMediaNode>
            </p:video>
            <p:video>
              <p:cMediaNode>
                <p:cTn id="3" fill="hold" display="0">
                  <p:stCondLst>
                    <p:cond delay="indefinite"/>
                  </p:stCondLst>
                  <p:endCondLst>
                    <p:cond evt="onNext" delay="0">
                      <p:tgtEl>
                        <p:sldTgt/>
                      </p:tgtEl>
                    </p:cond>
                    <p:cond evt="onPrev" delay="0">
                      <p:tgtEl>
                        <p:sldTgt/>
                      </p:tgtEl>
                    </p:cond>
                  </p:endCondLst>
                </p:cTn>
                <p:tgtEl>
                  <p:spTgt spid="40756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6796D17A-11B9-4C0D-8196-3FB54AB2D782}" type="slidenum">
              <a:rPr lang="fr-FR" altLang="lt-LT"/>
              <a:pPr/>
              <a:t>35</a:t>
            </a:fld>
            <a:endParaRPr lang="fr-FR" altLang="lt-LT"/>
          </a:p>
        </p:txBody>
      </p:sp>
      <p:sp>
        <p:nvSpPr>
          <p:cNvPr id="409602" name="Rectangle 2"/>
          <p:cNvSpPr>
            <a:spLocks noChangeArrowheads="1"/>
          </p:cNvSpPr>
          <p:nvPr/>
        </p:nvSpPr>
        <p:spPr bwMode="auto">
          <a:xfrm>
            <a:off x="1712913" y="333375"/>
            <a:ext cx="6005512"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FontTx/>
              <a:buNone/>
            </a:pPr>
            <a:r>
              <a:rPr lang="en-GB" altLang="lt-LT" sz="3200" b="1">
                <a:solidFill>
                  <a:schemeClr val="bg1"/>
                </a:solidFill>
                <a:cs typeface="Arial" panose="020B0604020202020204" pitchFamily="34" charset="0"/>
              </a:rPr>
              <a:t>Lamin</a:t>
            </a:r>
            <a:r>
              <a:rPr lang="lt-LT" altLang="lt-LT" sz="3200" b="1">
                <a:solidFill>
                  <a:schemeClr val="bg1"/>
                </a:solidFill>
                <a:cs typeface="Arial" panose="020B0604020202020204" pitchFamily="34" charset="0"/>
              </a:rPr>
              <a:t>uotas šoninis stiklas</a:t>
            </a:r>
            <a:endParaRPr lang="en-GB" altLang="lt-LT" sz="3200" b="1">
              <a:solidFill>
                <a:schemeClr val="bg1"/>
              </a:solidFill>
              <a:cs typeface="Arial" panose="020B0604020202020204" pitchFamily="34" charset="0"/>
            </a:endParaRPr>
          </a:p>
          <a:p>
            <a:pPr>
              <a:lnSpc>
                <a:spcPct val="100000"/>
              </a:lnSpc>
              <a:buClrTx/>
              <a:buFontTx/>
              <a:buNone/>
            </a:pPr>
            <a:endParaRPr lang="en-GB" altLang="lt-LT" sz="3600" b="1">
              <a:solidFill>
                <a:schemeClr val="bg1"/>
              </a:solidFill>
              <a:cs typeface="Arial" panose="020B0604020202020204" pitchFamily="34" charset="0"/>
            </a:endParaRPr>
          </a:p>
        </p:txBody>
      </p:sp>
      <p:sp>
        <p:nvSpPr>
          <p:cNvPr id="409603" name="Rectangle 3"/>
          <p:cNvSpPr>
            <a:spLocks noChangeArrowheads="1"/>
          </p:cNvSpPr>
          <p:nvPr/>
        </p:nvSpPr>
        <p:spPr bwMode="auto">
          <a:xfrm>
            <a:off x="412750" y="1341438"/>
            <a:ext cx="652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nSpc>
                <a:spcPct val="100000"/>
              </a:lnSpc>
              <a:buClrTx/>
              <a:buFontTx/>
              <a:buNone/>
            </a:pPr>
            <a:r>
              <a:rPr lang="lt-LT" altLang="lt-LT" sz="2400" b="0">
                <a:solidFill>
                  <a:srgbClr val="1C6596"/>
                </a:solidFill>
                <a:latin typeface="Times" panose="02020603050405020304" pitchFamily="18" charset="0"/>
              </a:rPr>
              <a:t>Didesnė keleivių apsauga</a:t>
            </a:r>
            <a:endParaRPr lang="en-GB" altLang="lt-LT" sz="2400" b="0">
              <a:solidFill>
                <a:srgbClr val="1C6596"/>
              </a:solidFill>
              <a:latin typeface="Times" panose="02020603050405020304" pitchFamily="18" charset="0"/>
            </a:endParaRPr>
          </a:p>
        </p:txBody>
      </p:sp>
      <p:sp>
        <p:nvSpPr>
          <p:cNvPr id="409604" name="Text Box 4"/>
          <p:cNvSpPr txBox="1">
            <a:spLocks noChangeArrowheads="1"/>
          </p:cNvSpPr>
          <p:nvPr/>
        </p:nvSpPr>
        <p:spPr bwMode="auto">
          <a:xfrm>
            <a:off x="1789113" y="4267200"/>
            <a:ext cx="23241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lt-LT" altLang="lt-LT" sz="2000">
                <a:solidFill>
                  <a:srgbClr val="1C6596"/>
                </a:solidFill>
              </a:rPr>
              <a:t>Grūdintas stiklas</a:t>
            </a:r>
            <a:endParaRPr lang="en-GB" altLang="lt-LT" sz="2000">
              <a:solidFill>
                <a:srgbClr val="1C6596"/>
              </a:solidFill>
            </a:endParaRPr>
          </a:p>
        </p:txBody>
      </p:sp>
      <p:sp>
        <p:nvSpPr>
          <p:cNvPr id="409605" name="Text Box 5"/>
          <p:cNvSpPr txBox="1">
            <a:spLocks noChangeArrowheads="1"/>
          </p:cNvSpPr>
          <p:nvPr/>
        </p:nvSpPr>
        <p:spPr bwMode="auto">
          <a:xfrm>
            <a:off x="6465888" y="4267200"/>
            <a:ext cx="2325687"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en-GB" altLang="lt-LT" sz="2000">
                <a:solidFill>
                  <a:srgbClr val="1C6596"/>
                </a:solidFill>
              </a:rPr>
              <a:t>Lamin</a:t>
            </a:r>
            <a:r>
              <a:rPr lang="lt-LT" altLang="lt-LT" sz="2000">
                <a:solidFill>
                  <a:srgbClr val="1C6596"/>
                </a:solidFill>
              </a:rPr>
              <a:t>uotas stiklas</a:t>
            </a:r>
            <a:endParaRPr lang="en-GB" altLang="lt-LT" sz="2000">
              <a:solidFill>
                <a:srgbClr val="1C6596"/>
              </a:solidFill>
            </a:endParaRPr>
          </a:p>
        </p:txBody>
      </p:sp>
      <p:sp>
        <p:nvSpPr>
          <p:cNvPr id="409606" name="Text Box 6"/>
          <p:cNvSpPr txBox="1">
            <a:spLocks noChangeArrowheads="1"/>
          </p:cNvSpPr>
          <p:nvPr/>
        </p:nvSpPr>
        <p:spPr bwMode="auto">
          <a:xfrm>
            <a:off x="0" y="4797425"/>
            <a:ext cx="9906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lgn="l" defTabSz="381000">
              <a:defRPr>
                <a:solidFill>
                  <a:schemeClr val="tx1"/>
                </a:solidFill>
                <a:latin typeface="Arial" panose="020B0604020202020204" pitchFamily="34" charset="0"/>
              </a:defRPr>
            </a:lvl1pPr>
            <a:lvl2pPr algn="l" defTabSz="381000">
              <a:defRPr>
                <a:solidFill>
                  <a:schemeClr val="tx1"/>
                </a:solidFill>
                <a:latin typeface="Arial" panose="020B0604020202020204" pitchFamily="34" charset="0"/>
              </a:defRPr>
            </a:lvl2pPr>
            <a:lvl3pPr algn="l" defTabSz="381000">
              <a:defRPr>
                <a:solidFill>
                  <a:schemeClr val="tx1"/>
                </a:solidFill>
                <a:latin typeface="Arial" panose="020B0604020202020204" pitchFamily="34" charset="0"/>
              </a:defRPr>
            </a:lvl3pPr>
            <a:lvl4pPr algn="l" defTabSz="381000">
              <a:defRPr>
                <a:solidFill>
                  <a:schemeClr val="tx1"/>
                </a:solidFill>
                <a:latin typeface="Arial" panose="020B0604020202020204" pitchFamily="34" charset="0"/>
              </a:defRPr>
            </a:lvl4pPr>
            <a:lvl5pPr algn="l" defTabSz="381000">
              <a:defRPr>
                <a:solidFill>
                  <a:schemeClr val="tx1"/>
                </a:solidFill>
                <a:latin typeface="Arial" panose="020B0604020202020204" pitchFamily="34" charset="0"/>
              </a:defRPr>
            </a:lvl5pPr>
            <a:lvl6pPr defTabSz="381000" fontAlgn="base">
              <a:spcBef>
                <a:spcPct val="0"/>
              </a:spcBef>
              <a:spcAft>
                <a:spcPct val="0"/>
              </a:spcAft>
              <a:defRPr>
                <a:solidFill>
                  <a:schemeClr val="tx1"/>
                </a:solidFill>
                <a:latin typeface="Arial" panose="020B0604020202020204" pitchFamily="34" charset="0"/>
              </a:defRPr>
            </a:lvl6pPr>
            <a:lvl7pPr defTabSz="381000" fontAlgn="base">
              <a:spcBef>
                <a:spcPct val="0"/>
              </a:spcBef>
              <a:spcAft>
                <a:spcPct val="0"/>
              </a:spcAft>
              <a:defRPr>
                <a:solidFill>
                  <a:schemeClr val="tx1"/>
                </a:solidFill>
                <a:latin typeface="Arial" panose="020B0604020202020204" pitchFamily="34" charset="0"/>
              </a:defRPr>
            </a:lvl7pPr>
            <a:lvl8pPr defTabSz="381000" fontAlgn="base">
              <a:spcBef>
                <a:spcPct val="0"/>
              </a:spcBef>
              <a:spcAft>
                <a:spcPct val="0"/>
              </a:spcAft>
              <a:defRPr>
                <a:solidFill>
                  <a:schemeClr val="tx1"/>
                </a:solidFill>
                <a:latin typeface="Arial" panose="020B0604020202020204" pitchFamily="34" charset="0"/>
              </a:defRPr>
            </a:lvl8pPr>
            <a:lvl9pPr defTabSz="381000" fontAlgn="base">
              <a:spcBef>
                <a:spcPct val="0"/>
              </a:spcBef>
              <a:spcAft>
                <a:spcPct val="0"/>
              </a:spcAft>
              <a:defRPr>
                <a:solidFill>
                  <a:schemeClr val="tx1"/>
                </a:solidFill>
                <a:latin typeface="Arial" panose="020B0604020202020204" pitchFamily="34" charset="0"/>
              </a:defRPr>
            </a:lvl9pPr>
          </a:lstStyle>
          <a:p>
            <a:pPr eaLnBrk="0" hangingPunct="0">
              <a:lnSpc>
                <a:spcPct val="100000"/>
              </a:lnSpc>
              <a:spcBef>
                <a:spcPct val="10000"/>
              </a:spcBef>
              <a:buClrTx/>
              <a:buFontTx/>
              <a:buNone/>
            </a:pPr>
            <a:r>
              <a:rPr lang="lt-LT" altLang="lt-LT" sz="2000" b="1">
                <a:solidFill>
                  <a:srgbClr val="1C6596"/>
                </a:solidFill>
                <a:latin typeface="Times" panose="02020603050405020304" pitchFamily="18" charset="0"/>
              </a:rPr>
              <a:t>L</a:t>
            </a:r>
            <a:r>
              <a:rPr lang="en-GB" altLang="lt-LT" sz="2000" b="1">
                <a:solidFill>
                  <a:srgbClr val="1C6596"/>
                </a:solidFill>
                <a:latin typeface="Times" panose="02020603050405020304" pitchFamily="18" charset="0"/>
              </a:rPr>
              <a:t>amin</a:t>
            </a:r>
            <a:r>
              <a:rPr lang="lt-LT" altLang="lt-LT" sz="2000" b="1">
                <a:solidFill>
                  <a:srgbClr val="1C6596"/>
                </a:solidFill>
                <a:latin typeface="Times" panose="02020603050405020304" pitchFamily="18" charset="0"/>
              </a:rPr>
              <a:t>uotas šoninis stiklas sumažina</a:t>
            </a:r>
            <a:r>
              <a:rPr lang="en-GB" altLang="lt-LT" sz="2000" b="1">
                <a:solidFill>
                  <a:srgbClr val="1C6596"/>
                </a:solidFill>
                <a:latin typeface="Times" panose="02020603050405020304" pitchFamily="18" charset="0"/>
              </a:rPr>
              <a:t>:</a:t>
            </a:r>
          </a:p>
          <a:p>
            <a:pPr eaLnBrk="0" hangingPunct="0">
              <a:lnSpc>
                <a:spcPct val="100000"/>
              </a:lnSpc>
              <a:spcBef>
                <a:spcPct val="10000"/>
              </a:spcBef>
              <a:buClrTx/>
              <a:buFontTx/>
              <a:buNone/>
            </a:pPr>
            <a:r>
              <a:rPr lang="en-GB" altLang="lt-LT" sz="1700">
                <a:solidFill>
                  <a:srgbClr val="1C6596"/>
                </a:solidFill>
                <a:latin typeface="Times" panose="02020603050405020304" pitchFamily="18" charset="0"/>
                <a:sym typeface="Wingdings" panose="05000000000000000000" pitchFamily="2" charset="2"/>
              </a:rPr>
              <a:t>	</a:t>
            </a:r>
            <a:r>
              <a:rPr lang="lt-LT" altLang="lt-LT" sz="1700">
                <a:solidFill>
                  <a:srgbClr val="1C6596"/>
                </a:solidFill>
                <a:latin typeface="Times" panose="02020603050405020304" pitchFamily="18" charset="0"/>
                <a:sym typeface="Wingdings" panose="05000000000000000000" pitchFamily="2" charset="2"/>
              </a:rPr>
              <a:t>Išorės objektų įsibrovimo į saloną riziką</a:t>
            </a:r>
            <a:endParaRPr lang="en-GB" altLang="lt-LT" sz="1700">
              <a:solidFill>
                <a:srgbClr val="1C6596"/>
              </a:solidFill>
              <a:latin typeface="Times" panose="02020603050405020304" pitchFamily="18" charset="0"/>
            </a:endParaRPr>
          </a:p>
          <a:p>
            <a:pPr eaLnBrk="0" hangingPunct="0">
              <a:lnSpc>
                <a:spcPct val="100000"/>
              </a:lnSpc>
              <a:spcBef>
                <a:spcPct val="10000"/>
              </a:spcBef>
              <a:buClrTx/>
              <a:buFontTx/>
              <a:buNone/>
            </a:pPr>
            <a:r>
              <a:rPr lang="en-GB" altLang="lt-LT" sz="1700">
                <a:solidFill>
                  <a:srgbClr val="1C6596"/>
                </a:solidFill>
                <a:latin typeface="Times" panose="02020603050405020304" pitchFamily="18" charset="0"/>
                <a:sym typeface="Wingdings" panose="05000000000000000000" pitchFamily="2" charset="2"/>
              </a:rPr>
              <a:t>	</a:t>
            </a:r>
            <a:r>
              <a:rPr lang="lt-LT" altLang="lt-LT" sz="1700">
                <a:solidFill>
                  <a:srgbClr val="1C6596"/>
                </a:solidFill>
                <a:latin typeface="Times" panose="02020603050405020304" pitchFamily="18" charset="0"/>
                <a:sym typeface="Wingdings" panose="05000000000000000000" pitchFamily="2" charset="2"/>
              </a:rPr>
              <a:t>Riziką, kad keleiviai bus visiškai ar iš dalies išmesti iš automobilio</a:t>
            </a:r>
            <a:endParaRPr lang="en-GB" altLang="lt-LT" sz="1700">
              <a:solidFill>
                <a:srgbClr val="1C6596"/>
              </a:solidFill>
              <a:latin typeface="Times" panose="02020603050405020304" pitchFamily="18" charset="0"/>
            </a:endParaRPr>
          </a:p>
        </p:txBody>
      </p:sp>
      <p:pic>
        <p:nvPicPr>
          <p:cNvPr id="409607" name="protection passager feuilleté">
            <a:hlinkClick r:id="" action="ppaction://media"/>
          </p:cNvPr>
          <p:cNvPicPr>
            <a:picLocks noRot="1" noChangeAspect="1" noChangeArrowheads="1"/>
          </p:cNvPicPr>
          <p:nvPr>
            <a:videoFile r:link="rId1"/>
          </p:nvPr>
        </p:nvPicPr>
        <p:blipFill>
          <a:blip r:embed="rId5"/>
          <a:srcRect/>
          <a:stretch>
            <a:fillRect/>
          </a:stretch>
        </p:blipFill>
        <p:spPr bwMode="auto">
          <a:xfrm>
            <a:off x="5873750" y="2027238"/>
            <a:ext cx="3632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9608" name="protection passager trempé">
            <a:hlinkClick r:id="" action="ppaction://media"/>
          </p:cNvPr>
          <p:cNvPicPr>
            <a:picLocks noRot="1" noChangeAspect="1" noChangeArrowheads="1"/>
          </p:cNvPicPr>
          <p:nvPr>
            <a:videoFile r:link="rId2"/>
          </p:nvPr>
        </p:nvPicPr>
        <p:blipFill>
          <a:blip r:embed="rId6"/>
          <a:srcRect/>
          <a:stretch>
            <a:fillRect/>
          </a:stretch>
        </p:blipFill>
        <p:spPr bwMode="auto">
          <a:xfrm>
            <a:off x="1127125" y="2027238"/>
            <a:ext cx="36322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09608"/>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09607"/>
                                        </p:tgtEl>
                                      </p:cBhvr>
                                    </p:cmd>
                                  </p:childTnLst>
                                </p:cTn>
                              </p:par>
                            </p:childTnLst>
                          </p:cTn>
                        </p:par>
                        <p:par>
                          <p:cTn id="10" fill="hold" nodeType="afterGroup">
                            <p:stCondLst>
                              <p:cond delay="0"/>
                            </p:stCondLst>
                            <p:childTnLst>
                              <p:par>
                                <p:cTn id="11" presetID="2" presetClass="entr" presetSubtype="8" fill="hold" grpId="0" nodeType="afterEffect">
                                  <p:stCondLst>
                                    <p:cond delay="1000"/>
                                  </p:stCondLst>
                                  <p:childTnLst>
                                    <p:set>
                                      <p:cBhvr>
                                        <p:cTn id="12" dur="1" fill="hold">
                                          <p:stCondLst>
                                            <p:cond delay="0"/>
                                          </p:stCondLst>
                                        </p:cTn>
                                        <p:tgtEl>
                                          <p:spTgt spid="409606"/>
                                        </p:tgtEl>
                                        <p:attrNameLst>
                                          <p:attrName>style.visibility</p:attrName>
                                        </p:attrNameLst>
                                      </p:cBhvr>
                                      <p:to>
                                        <p:strVal val="visible"/>
                                      </p:to>
                                    </p:set>
                                    <p:anim calcmode="lin" valueType="num">
                                      <p:cBhvr additive="base">
                                        <p:cTn id="13" dur="500" fill="hold"/>
                                        <p:tgtEl>
                                          <p:spTgt spid="409606"/>
                                        </p:tgtEl>
                                        <p:attrNameLst>
                                          <p:attrName>ppt_x</p:attrName>
                                        </p:attrNameLst>
                                      </p:cBhvr>
                                      <p:tavLst>
                                        <p:tav tm="0">
                                          <p:val>
                                            <p:strVal val="0-#ppt_w/2"/>
                                          </p:val>
                                        </p:tav>
                                        <p:tav tm="100000">
                                          <p:val>
                                            <p:strVal val="#ppt_x"/>
                                          </p:val>
                                        </p:tav>
                                      </p:tavLst>
                                    </p:anim>
                                    <p:anim calcmode="lin" valueType="num">
                                      <p:cBhvr additive="base">
                                        <p:cTn id="14" dur="500" fill="hold"/>
                                        <p:tgtEl>
                                          <p:spTgt spid="4096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409608"/>
                </p:tgtEl>
              </p:cMediaNode>
            </p:video>
            <p:seq concurrent="1" nextAc="seek">
              <p:cTn id="16" restart="whenNotActive" fill="hold" evtFilter="cancelBubble" nodeType="interactiveSeq">
                <p:stCondLst>
                  <p:cond evt="onClick" delay="0">
                    <p:tgtEl>
                      <p:spTgt spid="40960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409608"/>
                                        </p:tgtEl>
                                      </p:cBhvr>
                                    </p:cmd>
                                  </p:childTnLst>
                                </p:cTn>
                              </p:par>
                            </p:childTnLst>
                          </p:cTn>
                        </p:par>
                      </p:childTnLst>
                    </p:cTn>
                  </p:par>
                </p:childTnLst>
              </p:cTn>
              <p:nextCondLst>
                <p:cond evt="onClick" delay="0">
                  <p:tgtEl>
                    <p:spTgt spid="409608"/>
                  </p:tgtEl>
                </p:cond>
              </p:nextCondLst>
            </p:seq>
            <p:video>
              <p:cMediaNode>
                <p:cTn id="21" fill="hold" display="0">
                  <p:stCondLst>
                    <p:cond delay="indefinite"/>
                  </p:stCondLst>
                  <p:endCondLst>
                    <p:cond evt="onNext" delay="0">
                      <p:tgtEl>
                        <p:sldTgt/>
                      </p:tgtEl>
                    </p:cond>
                    <p:cond evt="onPrev" delay="0">
                      <p:tgtEl>
                        <p:sldTgt/>
                      </p:tgtEl>
                    </p:cond>
                  </p:endCondLst>
                </p:cTn>
                <p:tgtEl>
                  <p:spTgt spid="409607"/>
                </p:tgtEl>
              </p:cMediaNode>
            </p:video>
            <p:seq concurrent="1" nextAc="seek">
              <p:cTn id="22" restart="whenNotActive" fill="hold" evtFilter="cancelBubble" nodeType="interactiveSeq">
                <p:stCondLst>
                  <p:cond evt="onClick" delay="0">
                    <p:tgtEl>
                      <p:spTgt spid="40960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 presetClass="mediacall" presetSubtype="0" fill="hold" nodeType="clickEffect">
                                  <p:stCondLst>
                                    <p:cond delay="0"/>
                                  </p:stCondLst>
                                  <p:childTnLst>
                                    <p:cmd type="call" cmd="togglePause">
                                      <p:cBhvr>
                                        <p:cTn id="26" dur="1" fill="hold"/>
                                        <p:tgtEl>
                                          <p:spTgt spid="409607"/>
                                        </p:tgtEl>
                                      </p:cBhvr>
                                    </p:cmd>
                                  </p:childTnLst>
                                </p:cTn>
                              </p:par>
                            </p:childTnLst>
                          </p:cTn>
                        </p:par>
                      </p:childTnLst>
                    </p:cTn>
                  </p:par>
                </p:childTnLst>
              </p:cTn>
              <p:nextCondLst>
                <p:cond evt="onClick" delay="0">
                  <p:tgtEl>
                    <p:spTgt spid="409607"/>
                  </p:tgtEl>
                </p:cond>
              </p:nextCondLst>
            </p:seq>
          </p:childTnLst>
        </p:cTn>
      </p:par>
    </p:tnLst>
    <p:bldLst>
      <p:bldP spid="40960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00ED2014-6F05-4976-B5B5-7B67E0AF0E1A}" type="slidenum">
              <a:rPr lang="fr-FR" altLang="lt-LT"/>
              <a:pPr/>
              <a:t>36</a:t>
            </a:fld>
            <a:endParaRPr lang="fr-FR" altLang="lt-LT"/>
          </a:p>
        </p:txBody>
      </p:sp>
      <p:sp>
        <p:nvSpPr>
          <p:cNvPr id="411651" name="Rectangle 3"/>
          <p:cNvSpPr>
            <a:spLocks noChangeArrowheads="1"/>
          </p:cNvSpPr>
          <p:nvPr/>
        </p:nvSpPr>
        <p:spPr bwMode="auto">
          <a:xfrm>
            <a:off x="412750" y="1196975"/>
            <a:ext cx="6851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nSpc>
                <a:spcPct val="100000"/>
              </a:lnSpc>
              <a:buClrTx/>
              <a:buFontTx/>
              <a:buNone/>
            </a:pPr>
            <a:r>
              <a:rPr lang="lt-LT" altLang="lt-LT" sz="2400" b="0">
                <a:solidFill>
                  <a:srgbClr val="1C6596"/>
                </a:solidFill>
                <a:cs typeface="Arial" panose="020B0604020202020204" pitchFamily="34" charset="0"/>
              </a:rPr>
              <a:t>Padidinta apsauga nuo UV spindulių</a:t>
            </a:r>
            <a:endParaRPr lang="en-GB" altLang="lt-LT" sz="2400" b="0">
              <a:solidFill>
                <a:srgbClr val="1C6596"/>
              </a:solidFill>
              <a:cs typeface="Arial" panose="020B0604020202020204" pitchFamily="34" charset="0"/>
            </a:endParaRPr>
          </a:p>
        </p:txBody>
      </p:sp>
      <p:sp>
        <p:nvSpPr>
          <p:cNvPr id="411652" name="Text Box 4"/>
          <p:cNvSpPr txBox="1">
            <a:spLocks noChangeArrowheads="1"/>
          </p:cNvSpPr>
          <p:nvPr/>
        </p:nvSpPr>
        <p:spPr bwMode="auto">
          <a:xfrm>
            <a:off x="2301875" y="4292600"/>
            <a:ext cx="23241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lt-LT" altLang="lt-LT" sz="1600">
                <a:solidFill>
                  <a:srgbClr val="1C6596"/>
                </a:solidFill>
                <a:latin typeface="Arial" panose="020B0604020202020204" pitchFamily="34" charset="0"/>
              </a:rPr>
              <a:t>Grūdintas stiklas</a:t>
            </a:r>
            <a:endParaRPr lang="en-GB" altLang="lt-LT" sz="1600">
              <a:solidFill>
                <a:srgbClr val="1C6596"/>
              </a:solidFill>
              <a:latin typeface="Arial" panose="020B0604020202020204" pitchFamily="34" charset="0"/>
            </a:endParaRPr>
          </a:p>
        </p:txBody>
      </p:sp>
      <p:sp>
        <p:nvSpPr>
          <p:cNvPr id="411653" name="Text Box 5"/>
          <p:cNvSpPr txBox="1">
            <a:spLocks noChangeArrowheads="1"/>
          </p:cNvSpPr>
          <p:nvPr/>
        </p:nvSpPr>
        <p:spPr bwMode="auto">
          <a:xfrm>
            <a:off x="7677150" y="4397375"/>
            <a:ext cx="162401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l" eaLnBrk="0" hangingPunct="0">
              <a:lnSpc>
                <a:spcPct val="100000"/>
              </a:lnSpc>
              <a:spcBef>
                <a:spcPct val="50000"/>
              </a:spcBef>
              <a:buClrTx/>
              <a:buFontTx/>
              <a:buNone/>
            </a:pPr>
            <a:r>
              <a:rPr lang="en-GB" altLang="lt-LT" sz="1600">
                <a:solidFill>
                  <a:srgbClr val="1C6596"/>
                </a:solidFill>
                <a:latin typeface="Arial" panose="020B0604020202020204" pitchFamily="34" charset="0"/>
              </a:rPr>
              <a:t>Lamin</a:t>
            </a:r>
            <a:r>
              <a:rPr lang="lt-LT" altLang="lt-LT" sz="1600">
                <a:solidFill>
                  <a:srgbClr val="1C6596"/>
                </a:solidFill>
                <a:latin typeface="Arial" panose="020B0604020202020204" pitchFamily="34" charset="0"/>
              </a:rPr>
              <a:t>uotas stiklas</a:t>
            </a:r>
            <a:endParaRPr lang="en-GB" altLang="lt-LT" sz="1600">
              <a:solidFill>
                <a:srgbClr val="1C6596"/>
              </a:solidFill>
              <a:latin typeface="Arial" panose="020B0604020202020204" pitchFamily="34" charset="0"/>
            </a:endParaRPr>
          </a:p>
        </p:txBody>
      </p:sp>
      <p:sp>
        <p:nvSpPr>
          <p:cNvPr id="411654" name="Text Box 6"/>
          <p:cNvSpPr txBox="1">
            <a:spLocks noChangeArrowheads="1"/>
          </p:cNvSpPr>
          <p:nvPr/>
        </p:nvSpPr>
        <p:spPr bwMode="auto">
          <a:xfrm>
            <a:off x="0" y="4868863"/>
            <a:ext cx="9906000" cy="9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lgn="l" defTabSz="381000">
              <a:defRPr>
                <a:solidFill>
                  <a:schemeClr val="tx1"/>
                </a:solidFill>
                <a:latin typeface="Arial" panose="020B0604020202020204" pitchFamily="34" charset="0"/>
              </a:defRPr>
            </a:lvl1pPr>
            <a:lvl2pPr algn="l" defTabSz="381000">
              <a:defRPr>
                <a:solidFill>
                  <a:schemeClr val="tx1"/>
                </a:solidFill>
                <a:latin typeface="Arial" panose="020B0604020202020204" pitchFamily="34" charset="0"/>
              </a:defRPr>
            </a:lvl2pPr>
            <a:lvl3pPr algn="l" defTabSz="381000">
              <a:defRPr>
                <a:solidFill>
                  <a:schemeClr val="tx1"/>
                </a:solidFill>
                <a:latin typeface="Arial" panose="020B0604020202020204" pitchFamily="34" charset="0"/>
              </a:defRPr>
            </a:lvl3pPr>
            <a:lvl4pPr algn="l" defTabSz="381000">
              <a:defRPr>
                <a:solidFill>
                  <a:schemeClr val="tx1"/>
                </a:solidFill>
                <a:latin typeface="Arial" panose="020B0604020202020204" pitchFamily="34" charset="0"/>
              </a:defRPr>
            </a:lvl4pPr>
            <a:lvl5pPr algn="l" defTabSz="381000">
              <a:defRPr>
                <a:solidFill>
                  <a:schemeClr val="tx1"/>
                </a:solidFill>
                <a:latin typeface="Arial" panose="020B0604020202020204" pitchFamily="34" charset="0"/>
              </a:defRPr>
            </a:lvl5pPr>
            <a:lvl6pPr defTabSz="381000" fontAlgn="base">
              <a:spcBef>
                <a:spcPct val="0"/>
              </a:spcBef>
              <a:spcAft>
                <a:spcPct val="0"/>
              </a:spcAft>
              <a:defRPr>
                <a:solidFill>
                  <a:schemeClr val="tx1"/>
                </a:solidFill>
                <a:latin typeface="Arial" panose="020B0604020202020204" pitchFamily="34" charset="0"/>
              </a:defRPr>
            </a:lvl6pPr>
            <a:lvl7pPr defTabSz="381000" fontAlgn="base">
              <a:spcBef>
                <a:spcPct val="0"/>
              </a:spcBef>
              <a:spcAft>
                <a:spcPct val="0"/>
              </a:spcAft>
              <a:defRPr>
                <a:solidFill>
                  <a:schemeClr val="tx1"/>
                </a:solidFill>
                <a:latin typeface="Arial" panose="020B0604020202020204" pitchFamily="34" charset="0"/>
              </a:defRPr>
            </a:lvl7pPr>
            <a:lvl8pPr defTabSz="381000" fontAlgn="base">
              <a:spcBef>
                <a:spcPct val="0"/>
              </a:spcBef>
              <a:spcAft>
                <a:spcPct val="0"/>
              </a:spcAft>
              <a:defRPr>
                <a:solidFill>
                  <a:schemeClr val="tx1"/>
                </a:solidFill>
                <a:latin typeface="Arial" panose="020B0604020202020204" pitchFamily="34" charset="0"/>
              </a:defRPr>
            </a:lvl8pPr>
            <a:lvl9pPr defTabSz="381000" fontAlgn="base">
              <a:spcBef>
                <a:spcPct val="0"/>
              </a:spcBef>
              <a:spcAft>
                <a:spcPct val="0"/>
              </a:spcAft>
              <a:defRPr>
                <a:solidFill>
                  <a:schemeClr val="tx1"/>
                </a:solidFill>
                <a:latin typeface="Arial" panose="020B0604020202020204" pitchFamily="34" charset="0"/>
              </a:defRPr>
            </a:lvl9pPr>
          </a:lstStyle>
          <a:p>
            <a:pPr eaLnBrk="0" hangingPunct="0">
              <a:lnSpc>
                <a:spcPct val="100000"/>
              </a:lnSpc>
              <a:spcBef>
                <a:spcPct val="10000"/>
              </a:spcBef>
              <a:buClrTx/>
              <a:buFontTx/>
              <a:buNone/>
            </a:pPr>
            <a:r>
              <a:rPr lang="lt-LT" altLang="lt-LT" sz="2000">
                <a:solidFill>
                  <a:srgbClr val="1C6596"/>
                </a:solidFill>
              </a:rPr>
              <a:t>Mažesnis ultravioletinių spindulių poveikis, todėl</a:t>
            </a:r>
            <a:r>
              <a:rPr lang="en-GB" altLang="lt-LT" sz="2000">
                <a:solidFill>
                  <a:srgbClr val="1C6596"/>
                </a:solidFill>
              </a:rPr>
              <a:t>:</a:t>
            </a:r>
          </a:p>
          <a:p>
            <a:pPr eaLnBrk="0" hangingPunct="0">
              <a:lnSpc>
                <a:spcPct val="100000"/>
              </a:lnSpc>
              <a:spcBef>
                <a:spcPct val="10000"/>
              </a:spcBef>
              <a:buClrTx/>
              <a:buFontTx/>
              <a:buNone/>
            </a:pPr>
            <a:r>
              <a:rPr lang="en-GB" altLang="lt-LT" sz="1700">
                <a:solidFill>
                  <a:srgbClr val="1C6596"/>
                </a:solidFill>
                <a:sym typeface="Wingdings" panose="05000000000000000000" pitchFamily="2" charset="2"/>
              </a:rPr>
              <a:t></a:t>
            </a:r>
            <a:r>
              <a:rPr lang="en-GB" altLang="lt-LT" sz="1700">
                <a:solidFill>
                  <a:srgbClr val="1C6596"/>
                </a:solidFill>
              </a:rPr>
              <a:t> </a:t>
            </a:r>
            <a:r>
              <a:rPr lang="lt-LT" altLang="lt-LT" sz="1700">
                <a:solidFill>
                  <a:srgbClr val="1C6596"/>
                </a:solidFill>
              </a:rPr>
              <a:t>Automobilio vidus ne taip greitai nusidėvi</a:t>
            </a:r>
            <a:r>
              <a:rPr lang="en-GB" altLang="lt-LT" sz="1700">
                <a:solidFill>
                  <a:srgbClr val="1C6596"/>
                </a:solidFill>
              </a:rPr>
              <a:t>.</a:t>
            </a:r>
          </a:p>
          <a:p>
            <a:pPr eaLnBrk="0" hangingPunct="0">
              <a:lnSpc>
                <a:spcPct val="100000"/>
              </a:lnSpc>
              <a:spcBef>
                <a:spcPct val="10000"/>
              </a:spcBef>
              <a:buClrTx/>
              <a:buFontTx/>
              <a:buNone/>
            </a:pPr>
            <a:r>
              <a:rPr lang="en-GB" altLang="lt-LT" sz="1700">
                <a:solidFill>
                  <a:srgbClr val="1C6596"/>
                </a:solidFill>
                <a:sym typeface="Wingdings" panose="05000000000000000000" pitchFamily="2" charset="2"/>
              </a:rPr>
              <a:t></a:t>
            </a:r>
            <a:r>
              <a:rPr lang="en-GB" altLang="lt-LT" sz="1700">
                <a:solidFill>
                  <a:srgbClr val="1C6596"/>
                </a:solidFill>
              </a:rPr>
              <a:t> </a:t>
            </a:r>
            <a:r>
              <a:rPr lang="lt-LT" altLang="lt-LT" sz="1700">
                <a:solidFill>
                  <a:srgbClr val="1C6596"/>
                </a:solidFill>
              </a:rPr>
              <a:t>Oda labiau apsaugota nuo UV spindulių, kurie gali būti pavojingi.</a:t>
            </a:r>
            <a:endParaRPr lang="en-GB" altLang="lt-LT" sz="1700">
              <a:solidFill>
                <a:srgbClr val="1C6596"/>
              </a:solidFill>
            </a:endParaRPr>
          </a:p>
        </p:txBody>
      </p:sp>
      <p:pic>
        <p:nvPicPr>
          <p:cNvPr id="411655" name="UV trempé">
            <a:hlinkClick r:id="" action="ppaction://media"/>
          </p:cNvPr>
          <p:cNvPicPr>
            <a:picLocks noRot="1" noChangeAspect="1" noChangeArrowheads="1"/>
          </p:cNvPicPr>
          <p:nvPr>
            <a:videoFile r:link="rId1"/>
          </p:nvPr>
        </p:nvPicPr>
        <p:blipFill>
          <a:blip r:embed="rId5"/>
          <a:srcRect/>
          <a:stretch>
            <a:fillRect/>
          </a:stretch>
        </p:blipFill>
        <p:spPr bwMode="auto">
          <a:xfrm>
            <a:off x="1128713" y="2111375"/>
            <a:ext cx="3632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1656" name="UV feuilleté">
            <a:hlinkClick r:id="" action="ppaction://media"/>
          </p:cNvPr>
          <p:cNvPicPr>
            <a:picLocks noRot="1" noChangeAspect="1" noChangeArrowheads="1"/>
          </p:cNvPicPr>
          <p:nvPr>
            <a:videoFile r:link="rId2"/>
          </p:nvPr>
        </p:nvPicPr>
        <p:blipFill>
          <a:blip r:embed="rId6"/>
          <a:srcRect/>
          <a:stretch>
            <a:fillRect/>
          </a:stretch>
        </p:blipFill>
        <p:spPr bwMode="auto">
          <a:xfrm>
            <a:off x="5778500" y="2111375"/>
            <a:ext cx="36322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11657" name="Rectangle 9"/>
          <p:cNvSpPr>
            <a:spLocks noChangeArrowheads="1"/>
          </p:cNvSpPr>
          <p:nvPr/>
        </p:nvSpPr>
        <p:spPr bwMode="auto">
          <a:xfrm>
            <a:off x="1712913" y="333375"/>
            <a:ext cx="6005512"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FontTx/>
              <a:buNone/>
            </a:pPr>
            <a:r>
              <a:rPr lang="en-GB" altLang="lt-LT" sz="3200" b="1">
                <a:solidFill>
                  <a:schemeClr val="bg1"/>
                </a:solidFill>
                <a:latin typeface="Arial" panose="020B0604020202020204" pitchFamily="34" charset="0"/>
                <a:cs typeface="Arial" panose="020B0604020202020204" pitchFamily="34" charset="0"/>
              </a:rPr>
              <a:t>Lamin</a:t>
            </a:r>
            <a:r>
              <a:rPr lang="lt-LT" altLang="lt-LT" sz="3200" b="1">
                <a:solidFill>
                  <a:schemeClr val="bg1"/>
                </a:solidFill>
                <a:latin typeface="Arial" panose="020B0604020202020204" pitchFamily="34" charset="0"/>
                <a:cs typeface="Arial" panose="020B0604020202020204" pitchFamily="34" charset="0"/>
              </a:rPr>
              <a:t>uotas šoninis stiklas</a:t>
            </a:r>
            <a:endParaRPr lang="en-GB" altLang="lt-LT" sz="3200" b="1">
              <a:solidFill>
                <a:schemeClr val="bg1"/>
              </a:solidFill>
              <a:latin typeface="Arial" panose="020B0604020202020204" pitchFamily="34" charset="0"/>
              <a:cs typeface="Arial" panose="020B0604020202020204" pitchFamily="34" charset="0"/>
            </a:endParaRPr>
          </a:p>
          <a:p>
            <a:pPr>
              <a:lnSpc>
                <a:spcPct val="100000"/>
              </a:lnSpc>
              <a:buClrTx/>
              <a:buFontTx/>
              <a:buNone/>
            </a:pPr>
            <a:endParaRPr lang="en-GB" altLang="lt-LT" sz="3600" b="1">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11654"/>
                                        </p:tgtEl>
                                        <p:attrNameLst>
                                          <p:attrName>style.visibility</p:attrName>
                                        </p:attrNameLst>
                                      </p:cBhvr>
                                      <p:to>
                                        <p:strVal val="visible"/>
                                      </p:to>
                                    </p:set>
                                    <p:anim calcmode="lin" valueType="num">
                                      <p:cBhvr additive="base">
                                        <p:cTn id="7" dur="500" fill="hold"/>
                                        <p:tgtEl>
                                          <p:spTgt spid="411654"/>
                                        </p:tgtEl>
                                        <p:attrNameLst>
                                          <p:attrName>ppt_x</p:attrName>
                                        </p:attrNameLst>
                                      </p:cBhvr>
                                      <p:tavLst>
                                        <p:tav tm="0">
                                          <p:val>
                                            <p:strVal val="0-#ppt_w/2"/>
                                          </p:val>
                                        </p:tav>
                                        <p:tav tm="100000">
                                          <p:val>
                                            <p:strVal val="#ppt_x"/>
                                          </p:val>
                                        </p:tav>
                                      </p:tavLst>
                                    </p:anim>
                                    <p:anim calcmode="lin" valueType="num">
                                      <p:cBhvr additive="base">
                                        <p:cTn id="8" dur="500" fill="hold"/>
                                        <p:tgtEl>
                                          <p:spTgt spid="4116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 fill="hold"/>
                                        <p:tgtEl>
                                          <p:spTgt spid="411655"/>
                                        </p:tgtEl>
                                      </p:cBhvr>
                                    </p:cmd>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 fill="hold"/>
                                        <p:tgtEl>
                                          <p:spTgt spid="4116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11655"/>
                </p:tgtEl>
              </p:cMediaNode>
            </p:video>
            <p:seq concurrent="1" nextAc="seek">
              <p:cTn id="18" restart="whenNotActive" fill="hold" evtFilter="cancelBubble" nodeType="interactiveSeq">
                <p:stCondLst>
                  <p:cond evt="onClick" delay="0">
                    <p:tgtEl>
                      <p:spTgt spid="41165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411655"/>
                                        </p:tgtEl>
                                      </p:cBhvr>
                                    </p:cmd>
                                  </p:childTnLst>
                                </p:cTn>
                              </p:par>
                            </p:childTnLst>
                          </p:cTn>
                        </p:par>
                      </p:childTnLst>
                    </p:cTn>
                  </p:par>
                </p:childTnLst>
              </p:cTn>
              <p:nextCondLst>
                <p:cond evt="onClick" delay="0">
                  <p:tgtEl>
                    <p:spTgt spid="411655"/>
                  </p:tgtEl>
                </p:cond>
              </p:nextCondLst>
            </p:seq>
            <p:video>
              <p:cMediaNode>
                <p:cTn id="23" fill="hold" display="0">
                  <p:stCondLst>
                    <p:cond delay="indefinite"/>
                  </p:stCondLst>
                  <p:endCondLst>
                    <p:cond evt="onNext" delay="0">
                      <p:tgtEl>
                        <p:sldTgt/>
                      </p:tgtEl>
                    </p:cond>
                    <p:cond evt="onPrev" delay="0">
                      <p:tgtEl>
                        <p:sldTgt/>
                      </p:tgtEl>
                    </p:cond>
                  </p:endCondLst>
                </p:cTn>
                <p:tgtEl>
                  <p:spTgt spid="411656"/>
                </p:tgtEl>
              </p:cMediaNode>
            </p:video>
            <p:seq concurrent="1" nextAc="seek">
              <p:cTn id="24" restart="whenNotActive" fill="hold" evtFilter="cancelBubble" nodeType="interactiveSeq">
                <p:stCondLst>
                  <p:cond evt="onClick" delay="0">
                    <p:tgtEl>
                      <p:spTgt spid="41165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2" presetClass="mediacall" presetSubtype="0" fill="hold" nodeType="clickEffect">
                                  <p:stCondLst>
                                    <p:cond delay="0"/>
                                  </p:stCondLst>
                                  <p:childTnLst>
                                    <p:cmd type="call" cmd="togglePause">
                                      <p:cBhvr>
                                        <p:cTn id="28" dur="1" fill="hold"/>
                                        <p:tgtEl>
                                          <p:spTgt spid="411656"/>
                                        </p:tgtEl>
                                      </p:cBhvr>
                                    </p:cmd>
                                  </p:childTnLst>
                                </p:cTn>
                              </p:par>
                            </p:childTnLst>
                          </p:cTn>
                        </p:par>
                      </p:childTnLst>
                    </p:cTn>
                  </p:par>
                </p:childTnLst>
              </p:cTn>
              <p:nextCondLst>
                <p:cond evt="onClick" delay="0">
                  <p:tgtEl>
                    <p:spTgt spid="411656"/>
                  </p:tgtEl>
                </p:cond>
              </p:nextCondLst>
            </p:seq>
          </p:childTnLst>
        </p:cTn>
      </p:par>
    </p:tnLst>
    <p:bldLst>
      <p:bldP spid="41165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p:cNvSpPr>
            <a:spLocks noGrp="1"/>
          </p:cNvSpPr>
          <p:nvPr>
            <p:ph type="sldNum" sz="quarter" idx="11"/>
          </p:nvPr>
        </p:nvSpPr>
        <p:spPr/>
        <p:txBody>
          <a:bodyPr/>
          <a:lstStyle/>
          <a:p>
            <a:fld id="{95BE85D4-B481-432F-9515-77207EF47B5D}" type="slidenum">
              <a:rPr lang="fr-FR" altLang="lt-LT"/>
              <a:pPr/>
              <a:t>37</a:t>
            </a:fld>
            <a:endParaRPr lang="fr-FR" altLang="lt-LT"/>
          </a:p>
        </p:txBody>
      </p:sp>
      <p:sp>
        <p:nvSpPr>
          <p:cNvPr id="389133" name="Rectangle 13"/>
          <p:cNvSpPr>
            <a:spLocks noChangeArrowheads="1"/>
          </p:cNvSpPr>
          <p:nvPr/>
        </p:nvSpPr>
        <p:spPr bwMode="auto">
          <a:xfrm>
            <a:off x="3505200" y="1412875"/>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838200" indent="-381000" algn="l">
              <a:spcBef>
                <a:spcPct val="20000"/>
              </a:spcBef>
              <a:buFont typeface="Arial" panose="020B0604020202020204" pitchFamily="34" charset="0"/>
              <a:buChar char="◊"/>
              <a:defRPr>
                <a:solidFill>
                  <a:schemeClr val="tx1"/>
                </a:solidFill>
                <a:latin typeface="Arial" panose="020B0604020202020204" pitchFamily="34" charset="0"/>
              </a:defRPr>
            </a:lvl2pPr>
            <a:lvl3pPr marL="1295400" indent="-381000" algn="l">
              <a:spcBef>
                <a:spcPct val="20000"/>
              </a:spcBef>
              <a:buFont typeface="Arial" panose="020B0604020202020204" pitchFamily="34" charset="0"/>
              <a:buChar char="−"/>
              <a:defRPr>
                <a:solidFill>
                  <a:schemeClr val="tx1"/>
                </a:solidFill>
                <a:latin typeface="Arial" panose="020B0604020202020204" pitchFamily="34" charset="0"/>
              </a:defRPr>
            </a:lvl3pPr>
            <a:lvl4pPr marL="1752600" indent="-381000" algn="l">
              <a:spcBef>
                <a:spcPct val="20000"/>
              </a:spcBef>
              <a:defRPr sz="2000">
                <a:solidFill>
                  <a:schemeClr val="tx1"/>
                </a:solidFill>
                <a:latin typeface="Arial" panose="020B0604020202020204" pitchFamily="34" charset="0"/>
              </a:defRPr>
            </a:lvl4pPr>
            <a:lvl5pPr marL="2209800" indent="-381000" algn="l">
              <a:spcBef>
                <a:spcPct val="20000"/>
              </a:spcBef>
              <a:buChar char="»"/>
              <a:defRPr sz="2000">
                <a:solidFill>
                  <a:schemeClr val="tx1"/>
                </a:solidFill>
                <a:latin typeface="Arial" panose="020B0604020202020204" pitchFamily="34" charset="0"/>
              </a:defRPr>
            </a:lvl5pPr>
            <a:lvl6pPr marL="2667000" indent="-381000" fontAlgn="base">
              <a:spcBef>
                <a:spcPct val="20000"/>
              </a:spcBef>
              <a:spcAft>
                <a:spcPct val="0"/>
              </a:spcAft>
              <a:buChar char="»"/>
              <a:defRPr sz="2000">
                <a:solidFill>
                  <a:schemeClr val="tx1"/>
                </a:solidFill>
                <a:latin typeface="Arial" panose="020B0604020202020204" pitchFamily="34" charset="0"/>
              </a:defRPr>
            </a:lvl6pPr>
            <a:lvl7pPr marL="3124200" indent="-381000" fontAlgn="base">
              <a:spcBef>
                <a:spcPct val="20000"/>
              </a:spcBef>
              <a:spcAft>
                <a:spcPct val="0"/>
              </a:spcAft>
              <a:buChar char="»"/>
              <a:defRPr sz="2000">
                <a:solidFill>
                  <a:schemeClr val="tx1"/>
                </a:solidFill>
                <a:latin typeface="Arial" panose="020B0604020202020204" pitchFamily="34" charset="0"/>
              </a:defRPr>
            </a:lvl7pPr>
            <a:lvl8pPr marL="3581400" indent="-381000" fontAlgn="base">
              <a:spcBef>
                <a:spcPct val="20000"/>
              </a:spcBef>
              <a:spcAft>
                <a:spcPct val="0"/>
              </a:spcAft>
              <a:buChar char="»"/>
              <a:defRPr sz="2000">
                <a:solidFill>
                  <a:schemeClr val="tx1"/>
                </a:solidFill>
                <a:latin typeface="Arial" panose="020B0604020202020204" pitchFamily="34" charset="0"/>
              </a:defRPr>
            </a:lvl8pPr>
            <a:lvl9pPr marL="4038600" indent="-3810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fr-FR" altLang="lt-LT" sz="2400" b="1" i="1">
                <a:latin typeface="Times" panose="02020603050405020304" pitchFamily="18" charset="0"/>
              </a:rPr>
              <a:t>Principas</a:t>
            </a:r>
          </a:p>
        </p:txBody>
      </p:sp>
      <p:sp>
        <p:nvSpPr>
          <p:cNvPr id="389134" name="Rectangle 14"/>
          <p:cNvSpPr>
            <a:spLocks noChangeArrowheads="1"/>
          </p:cNvSpPr>
          <p:nvPr/>
        </p:nvSpPr>
        <p:spPr bwMode="auto">
          <a:xfrm>
            <a:off x="488950" y="188913"/>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FontTx/>
              <a:buNone/>
            </a:pPr>
            <a:r>
              <a:rPr lang="lt-LT" altLang="lt-LT" sz="2400" b="1">
                <a:solidFill>
                  <a:schemeClr val="bg1"/>
                </a:solidFill>
              </a:rPr>
              <a:t>Ž</a:t>
            </a:r>
            <a:r>
              <a:rPr lang="fr-FR" altLang="lt-LT" sz="2400" b="1">
                <a:solidFill>
                  <a:schemeClr val="bg1"/>
                </a:solidFill>
              </a:rPr>
              <a:t>ibintai su elipsinemis lempomis,</a:t>
            </a:r>
            <a:endParaRPr lang="lt-LT" altLang="lt-LT" sz="2400" b="1">
              <a:solidFill>
                <a:schemeClr val="bg1"/>
              </a:solidFill>
            </a:endParaRPr>
          </a:p>
          <a:p>
            <a:pPr>
              <a:lnSpc>
                <a:spcPct val="100000"/>
              </a:lnSpc>
              <a:buClrTx/>
              <a:buFontTx/>
              <a:buNone/>
            </a:pPr>
            <a:r>
              <a:rPr lang="fr-FR" altLang="lt-LT" sz="2400" b="1">
                <a:solidFill>
                  <a:schemeClr val="bg1"/>
                </a:solidFill>
              </a:rPr>
              <a:t> u</a:t>
            </a:r>
            <a:r>
              <a:rPr lang="lt-LT" altLang="lt-LT" sz="2400" b="1">
                <a:solidFill>
                  <a:schemeClr val="bg1"/>
                </a:solidFill>
              </a:rPr>
              <a:t>ž</a:t>
            </a:r>
            <a:r>
              <a:rPr lang="fr-FR" altLang="lt-LT" sz="2400" b="1">
                <a:solidFill>
                  <a:schemeClr val="bg1"/>
                </a:solidFill>
              </a:rPr>
              <a:t>pildytomis Ksenono dujomis</a:t>
            </a:r>
          </a:p>
        </p:txBody>
      </p:sp>
      <p:sp>
        <p:nvSpPr>
          <p:cNvPr id="389136" name="Rectangle 16"/>
          <p:cNvSpPr>
            <a:spLocks noChangeArrowheads="1"/>
          </p:cNvSpPr>
          <p:nvPr/>
        </p:nvSpPr>
        <p:spPr bwMode="auto">
          <a:xfrm>
            <a:off x="3505200" y="1793875"/>
            <a:ext cx="54102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00000"/>
              </a:lnSpc>
              <a:spcBef>
                <a:spcPct val="50000"/>
              </a:spcBef>
              <a:buClr>
                <a:srgbClr val="003399"/>
              </a:buClr>
              <a:buFontTx/>
              <a:buChar char="•"/>
            </a:pPr>
            <a:r>
              <a:rPr lang="lt-LT" altLang="lt-LT" sz="2000">
                <a:latin typeface="Times" panose="02020603050405020304" pitchFamily="18" charset="0"/>
                <a:cs typeface="Times New Roman" panose="02020603050405020304" pitchFamily="18" charset="0"/>
              </a:rPr>
              <a:t>Elipsės formos lempos turi 2 elektrodus ir yra užpildytos Ksenono dujų mišiniu</a:t>
            </a:r>
          </a:p>
          <a:p>
            <a:pPr>
              <a:lnSpc>
                <a:spcPct val="105000"/>
              </a:lnSpc>
              <a:spcBef>
                <a:spcPct val="50000"/>
              </a:spcBef>
              <a:buClr>
                <a:srgbClr val="003399"/>
              </a:buClr>
              <a:buFontTx/>
              <a:buChar char="•"/>
            </a:pPr>
            <a:r>
              <a:rPr lang="lt-LT" altLang="lt-LT" sz="2000">
                <a:latin typeface="Times" panose="02020603050405020304" pitchFamily="18" charset="0"/>
                <a:cs typeface="Times New Roman" panose="02020603050405020304" pitchFamily="18" charset="0"/>
              </a:rPr>
              <a:t>Aukštos įtampos išlydis tarp elektrodų Ksenono dujose sukuria puikų (briliantinį) šviesos srautą.</a:t>
            </a:r>
          </a:p>
        </p:txBody>
      </p:sp>
      <p:sp>
        <p:nvSpPr>
          <p:cNvPr id="389137" name="Rectangle 17"/>
          <p:cNvSpPr>
            <a:spLocks noChangeArrowheads="1"/>
          </p:cNvSpPr>
          <p:nvPr/>
        </p:nvSpPr>
        <p:spPr bwMode="auto">
          <a:xfrm>
            <a:off x="1104900" y="3927475"/>
            <a:ext cx="82296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05000"/>
              </a:lnSpc>
              <a:spcBef>
                <a:spcPct val="50000"/>
              </a:spcBef>
              <a:buClr>
                <a:srgbClr val="003399"/>
              </a:buClr>
              <a:buFontTx/>
              <a:buNone/>
            </a:pPr>
            <a:r>
              <a:rPr lang="lt-LT" altLang="lt-LT" sz="2000">
                <a:solidFill>
                  <a:srgbClr val="003399"/>
                </a:solidFill>
                <a:latin typeface="Times" panose="02020603050405020304" pitchFamily="18" charset="0"/>
                <a:cs typeface="Times New Roman" panose="02020603050405020304" pitchFamily="18" charset="0"/>
              </a:rPr>
              <a:t>Apšvietimas yra du kartus geresnis lyginant su standartinėmis halogeninėmis lempomis</a:t>
            </a:r>
          </a:p>
          <a:p>
            <a:pPr>
              <a:lnSpc>
                <a:spcPct val="105000"/>
              </a:lnSpc>
              <a:spcBef>
                <a:spcPct val="50000"/>
              </a:spcBef>
              <a:buClr>
                <a:srgbClr val="003399"/>
              </a:buClr>
              <a:buFontTx/>
              <a:buNone/>
            </a:pPr>
            <a:r>
              <a:rPr lang="lt-LT" altLang="lt-LT" sz="2000">
                <a:solidFill>
                  <a:srgbClr val="003399"/>
                </a:solidFill>
                <a:latin typeface="Times" panose="02020603050405020304" pitchFamily="18" charset="0"/>
                <a:cs typeface="Times New Roman" panose="02020603050405020304" pitchFamily="18" charset="0"/>
              </a:rPr>
              <a:t>Ksenoniniai žibintai sukuria koncentruotą šviesos srautą</a:t>
            </a:r>
          </a:p>
          <a:p>
            <a:pPr>
              <a:lnSpc>
                <a:spcPct val="105000"/>
              </a:lnSpc>
              <a:spcBef>
                <a:spcPct val="50000"/>
              </a:spcBef>
              <a:buClr>
                <a:srgbClr val="003399"/>
              </a:buClr>
              <a:buFontTx/>
              <a:buNone/>
            </a:pPr>
            <a:r>
              <a:rPr lang="lt-LT" altLang="lt-LT" sz="2000">
                <a:solidFill>
                  <a:srgbClr val="003399"/>
                </a:solidFill>
                <a:latin typeface="Times" panose="02020603050405020304" pitchFamily="18" charset="0"/>
                <a:cs typeface="Times New Roman" panose="02020603050405020304" pitchFamily="18" charset="0"/>
              </a:rPr>
              <a:t>Ksenoninių žibintų šviesos srautas mažiau akina vairuotojus</a:t>
            </a:r>
          </a:p>
        </p:txBody>
      </p:sp>
      <p:sp>
        <p:nvSpPr>
          <p:cNvPr id="389138" name="AutoShape 18"/>
          <p:cNvSpPr>
            <a:spLocks noChangeArrowheads="1"/>
          </p:cNvSpPr>
          <p:nvPr/>
        </p:nvSpPr>
        <p:spPr bwMode="auto">
          <a:xfrm>
            <a:off x="609600" y="4029075"/>
            <a:ext cx="4572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89139" name="AutoShape 19"/>
          <p:cNvSpPr>
            <a:spLocks noChangeArrowheads="1"/>
          </p:cNvSpPr>
          <p:nvPr/>
        </p:nvSpPr>
        <p:spPr bwMode="auto">
          <a:xfrm>
            <a:off x="609600" y="4524375"/>
            <a:ext cx="4572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389140" name="AutoShape 20"/>
          <p:cNvSpPr>
            <a:spLocks noChangeArrowheads="1"/>
          </p:cNvSpPr>
          <p:nvPr/>
        </p:nvSpPr>
        <p:spPr bwMode="auto">
          <a:xfrm>
            <a:off x="609600" y="4981575"/>
            <a:ext cx="4572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pic>
        <p:nvPicPr>
          <p:cNvPr id="389143" name="Picture 23" descr="041200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25" y="1581150"/>
            <a:ext cx="2952750" cy="1968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9C309DF7-B7DE-4E17-B637-CB80595E808B}" type="slidenum">
              <a:rPr lang="fr-FR" altLang="lt-LT"/>
              <a:pPr/>
              <a:t>38</a:t>
            </a:fld>
            <a:endParaRPr lang="fr-FR" altLang="lt-LT"/>
          </a:p>
        </p:txBody>
      </p:sp>
      <p:sp>
        <p:nvSpPr>
          <p:cNvPr id="390148" name="Rectangle 4"/>
          <p:cNvSpPr>
            <a:spLocks noChangeArrowheads="1"/>
          </p:cNvSpPr>
          <p:nvPr/>
        </p:nvSpPr>
        <p:spPr bwMode="auto">
          <a:xfrm>
            <a:off x="3873500" y="2133600"/>
            <a:ext cx="5105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42950"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pPr>
            <a:r>
              <a:rPr lang="lt-LT" altLang="lt-LT" b="1">
                <a:latin typeface="Times" panose="02020603050405020304" pitchFamily="18" charset="0"/>
                <a:cs typeface="Times New Roman" panose="02020603050405020304" pitchFamily="18" charset="0"/>
              </a:rPr>
              <a:t>Matomumas viršija 100 km</a:t>
            </a:r>
            <a:r>
              <a:rPr lang="lt-LT" altLang="lt-LT" b="1">
                <a:latin typeface="Times" panose="02020603050405020304" pitchFamily="18" charset="0"/>
              </a:rPr>
              <a:t> </a:t>
            </a:r>
          </a:p>
          <a:p>
            <a:pPr>
              <a:lnSpc>
                <a:spcPct val="100000"/>
              </a:lnSpc>
            </a:pPr>
            <a:r>
              <a:rPr lang="lt-LT" altLang="lt-LT" b="1">
                <a:latin typeface="Times" panose="02020603050405020304" pitchFamily="18" charset="0"/>
                <a:cs typeface="Times New Roman" panose="02020603050405020304" pitchFamily="18" charset="0"/>
              </a:rPr>
              <a:t>Šviesos srautas platesnis ir vientisesnis (nėra tamsesnių dėmių</a:t>
            </a:r>
            <a:r>
              <a:rPr lang="lt-LT" altLang="lt-LT" b="1">
                <a:latin typeface="Times" panose="02020603050405020304" pitchFamily="18" charset="0"/>
              </a:rPr>
              <a:t>)</a:t>
            </a:r>
          </a:p>
          <a:p>
            <a:pPr>
              <a:lnSpc>
                <a:spcPct val="100000"/>
              </a:lnSpc>
            </a:pPr>
            <a:r>
              <a:rPr lang="lt-LT" altLang="lt-LT" b="1">
                <a:latin typeface="Times" panose="02020603050405020304" pitchFamily="18" charset="0"/>
                <a:cs typeface="Times New Roman" panose="02020603050405020304" pitchFamily="18" charset="0"/>
              </a:rPr>
              <a:t>Šviesa balta, artima dieninei</a:t>
            </a:r>
            <a:endParaRPr lang="lt-LT" altLang="lt-LT" b="1">
              <a:latin typeface="Times" panose="02020603050405020304" pitchFamily="18" charset="0"/>
            </a:endParaRPr>
          </a:p>
          <a:p>
            <a:pPr>
              <a:lnSpc>
                <a:spcPct val="100000"/>
              </a:lnSpc>
            </a:pPr>
            <a:r>
              <a:rPr lang="lt-LT" altLang="lt-LT" b="1">
                <a:latin typeface="Times" panose="02020603050405020304" pitchFamily="18" charset="0"/>
                <a:cs typeface="Times New Roman" panose="02020603050405020304" pitchFamily="18" charset="0"/>
              </a:rPr>
              <a:t>Sumažeja el. sąnaudos                      (35 W),padideja lempų ilgaamžiškumas (3,000 valandų) , lyginant su halogeninemis - (50 W / 1,100 valandų</a:t>
            </a:r>
            <a:r>
              <a:rPr lang="lt-LT" altLang="lt-LT" b="1">
                <a:latin typeface="Times" panose="02020603050405020304" pitchFamily="18" charset="0"/>
              </a:rPr>
              <a:t>)</a:t>
            </a:r>
          </a:p>
        </p:txBody>
      </p:sp>
      <p:pic>
        <p:nvPicPr>
          <p:cNvPr id="390152" name="Picture 8" descr="041050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565400"/>
            <a:ext cx="3297237" cy="2198688"/>
          </a:xfrm>
          <a:prstGeom prst="rect">
            <a:avLst/>
          </a:prstGeom>
          <a:noFill/>
          <a:extLst>
            <a:ext uri="{909E8E84-426E-40DD-AFC4-6F175D3DCCD1}">
              <a14:hiddenFill xmlns:a14="http://schemas.microsoft.com/office/drawing/2010/main">
                <a:solidFill>
                  <a:srgbClr val="FFFFFF"/>
                </a:solidFill>
              </a14:hiddenFill>
            </a:ext>
          </a:extLst>
        </p:spPr>
      </p:pic>
      <p:sp>
        <p:nvSpPr>
          <p:cNvPr id="390153" name="Rectangle 9"/>
          <p:cNvSpPr>
            <a:spLocks noChangeArrowheads="1"/>
          </p:cNvSpPr>
          <p:nvPr/>
        </p:nvSpPr>
        <p:spPr bwMode="auto">
          <a:xfrm>
            <a:off x="488950" y="188913"/>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FontTx/>
              <a:buNone/>
            </a:pPr>
            <a:r>
              <a:rPr lang="lt-LT" altLang="lt-LT" sz="2400" b="1">
                <a:solidFill>
                  <a:schemeClr val="bg1"/>
                </a:solidFill>
              </a:rPr>
              <a:t>Ž</a:t>
            </a:r>
            <a:r>
              <a:rPr lang="fr-FR" altLang="lt-LT" sz="2400" b="1">
                <a:solidFill>
                  <a:schemeClr val="bg1"/>
                </a:solidFill>
              </a:rPr>
              <a:t>ibintai su elipsinemis lempomis,</a:t>
            </a:r>
            <a:endParaRPr lang="lt-LT" altLang="lt-LT" sz="2400" b="1">
              <a:solidFill>
                <a:schemeClr val="bg1"/>
              </a:solidFill>
            </a:endParaRPr>
          </a:p>
          <a:p>
            <a:pPr>
              <a:lnSpc>
                <a:spcPct val="100000"/>
              </a:lnSpc>
              <a:buClrTx/>
              <a:buFontTx/>
              <a:buNone/>
            </a:pPr>
            <a:r>
              <a:rPr lang="fr-FR" altLang="lt-LT" sz="2400" b="1">
                <a:solidFill>
                  <a:schemeClr val="bg1"/>
                </a:solidFill>
              </a:rPr>
              <a:t> u</a:t>
            </a:r>
            <a:r>
              <a:rPr lang="lt-LT" altLang="lt-LT" sz="2400" b="1">
                <a:solidFill>
                  <a:schemeClr val="bg1"/>
                </a:solidFill>
              </a:rPr>
              <a:t>ž</a:t>
            </a:r>
            <a:r>
              <a:rPr lang="fr-FR" altLang="lt-LT" sz="2400" b="1">
                <a:solidFill>
                  <a:schemeClr val="bg1"/>
                </a:solidFill>
              </a:rPr>
              <a:t>pildytomis Ksenono dujomis</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C632A171-EE39-4B5D-B923-F21CFA07AB06}" type="slidenum">
              <a:rPr lang="fr-FR" altLang="lt-LT"/>
              <a:pPr/>
              <a:t>39</a:t>
            </a:fld>
            <a:endParaRPr lang="fr-FR" altLang="lt-LT"/>
          </a:p>
        </p:txBody>
      </p:sp>
      <p:sp>
        <p:nvSpPr>
          <p:cNvPr id="391172" name="Rectangle 4"/>
          <p:cNvSpPr>
            <a:spLocks noChangeArrowheads="1"/>
          </p:cNvSpPr>
          <p:nvPr/>
        </p:nvSpPr>
        <p:spPr bwMode="auto">
          <a:xfrm>
            <a:off x="3810000" y="1700213"/>
            <a:ext cx="3048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42950"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5000"/>
              </a:lnSpc>
              <a:buFont typeface="Arial" panose="020B0604020202020204" pitchFamily="34" charset="0"/>
              <a:buNone/>
            </a:pPr>
            <a:r>
              <a:rPr lang="fr-FR" altLang="lt-LT" sz="2400" b="1">
                <a:latin typeface="Times" panose="02020603050405020304" pitchFamily="18" charset="0"/>
              </a:rPr>
              <a:t>Nauda klientui</a:t>
            </a:r>
          </a:p>
          <a:p>
            <a:pPr eaLnBrk="0" hangingPunct="0">
              <a:lnSpc>
                <a:spcPct val="105000"/>
              </a:lnSpc>
              <a:spcBef>
                <a:spcPct val="0"/>
              </a:spcBef>
              <a:buClrTx/>
            </a:pPr>
            <a:endParaRPr lang="fr-FR" altLang="lt-LT">
              <a:latin typeface="Times" panose="02020603050405020304" pitchFamily="18" charset="0"/>
              <a:cs typeface="Times New Roman" panose="02020603050405020304" pitchFamily="18" charset="0"/>
            </a:endParaRPr>
          </a:p>
        </p:txBody>
      </p:sp>
      <p:sp>
        <p:nvSpPr>
          <p:cNvPr id="391173" name="Rectangle 5"/>
          <p:cNvSpPr>
            <a:spLocks noChangeArrowheads="1"/>
          </p:cNvSpPr>
          <p:nvPr/>
        </p:nvSpPr>
        <p:spPr bwMode="auto">
          <a:xfrm>
            <a:off x="3886200" y="2398713"/>
            <a:ext cx="46482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lnSpc>
                <a:spcPct val="100000"/>
              </a:lnSpc>
              <a:spcBef>
                <a:spcPct val="30000"/>
              </a:spcBef>
              <a:buClr>
                <a:srgbClr val="0066CC"/>
              </a:buClr>
              <a:buFontTx/>
              <a:buChar char="•"/>
            </a:pPr>
            <a:r>
              <a:rPr lang="lt-LT" altLang="lt-LT" sz="2000" b="1">
                <a:latin typeface="Times" panose="02020603050405020304" pitchFamily="18" charset="0"/>
                <a:cs typeface="Times New Roman" panose="02020603050405020304" pitchFamily="18" charset="0"/>
              </a:rPr>
              <a:t>Puikus matomumas</a:t>
            </a:r>
          </a:p>
          <a:p>
            <a:pPr eaLnBrk="0" hangingPunct="0">
              <a:lnSpc>
                <a:spcPct val="100000"/>
              </a:lnSpc>
              <a:spcBef>
                <a:spcPct val="30000"/>
              </a:spcBef>
              <a:buClr>
                <a:srgbClr val="0066CC"/>
              </a:buClr>
              <a:buFontTx/>
              <a:buChar char="•"/>
            </a:pPr>
            <a:r>
              <a:rPr lang="lt-LT" altLang="lt-LT" sz="2000" b="1">
                <a:latin typeface="Times" panose="02020603050405020304" pitchFamily="18" charset="0"/>
                <a:cs typeface="Times New Roman" panose="02020603050405020304" pitchFamily="18" charset="0"/>
              </a:rPr>
              <a:t>Vairuotojas mažiau pavargsta naktį </a:t>
            </a:r>
          </a:p>
          <a:p>
            <a:pPr eaLnBrk="0" hangingPunct="0">
              <a:lnSpc>
                <a:spcPct val="100000"/>
              </a:lnSpc>
              <a:spcBef>
                <a:spcPct val="30000"/>
              </a:spcBef>
              <a:buClr>
                <a:srgbClr val="0066CC"/>
              </a:buClr>
              <a:buFontTx/>
              <a:buChar char="•"/>
            </a:pPr>
            <a:r>
              <a:rPr lang="lt-LT" altLang="lt-LT" sz="2000" b="1">
                <a:latin typeface="Times" panose="02020603050405020304" pitchFamily="18" charset="0"/>
                <a:cs typeface="Times New Roman" panose="02020603050405020304" pitchFamily="18" charset="0"/>
              </a:rPr>
              <a:t>Optimaliai projektuojamas šviesos srautas</a:t>
            </a:r>
          </a:p>
        </p:txBody>
      </p:sp>
      <p:pic>
        <p:nvPicPr>
          <p:cNvPr id="391175" name="Picture 7" descr="ac-xenon"/>
          <p:cNvPicPr>
            <a:picLocks noChangeAspect="1" noChangeArrowheads="1"/>
          </p:cNvPicPr>
          <p:nvPr/>
        </p:nvPicPr>
        <p:blipFill>
          <a:blip r:embed="rId3">
            <a:extLst>
              <a:ext uri="{28A0092B-C50C-407E-A947-70E740481C1C}">
                <a14:useLocalDpi xmlns:a14="http://schemas.microsoft.com/office/drawing/2010/main" val="0"/>
              </a:ext>
            </a:extLst>
          </a:blip>
          <a:srcRect r="16016" b="16000"/>
          <a:stretch>
            <a:fillRect/>
          </a:stretch>
        </p:blipFill>
        <p:spPr bwMode="auto">
          <a:xfrm>
            <a:off x="660400" y="1801813"/>
            <a:ext cx="27305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91177" name="Rectangle 9"/>
          <p:cNvSpPr>
            <a:spLocks noChangeArrowheads="1"/>
          </p:cNvSpPr>
          <p:nvPr/>
        </p:nvSpPr>
        <p:spPr bwMode="auto">
          <a:xfrm>
            <a:off x="488950" y="188913"/>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FontTx/>
              <a:buNone/>
            </a:pPr>
            <a:r>
              <a:rPr lang="lt-LT" altLang="lt-LT" sz="2400" b="1">
                <a:solidFill>
                  <a:schemeClr val="bg1"/>
                </a:solidFill>
              </a:rPr>
              <a:t>Ž</a:t>
            </a:r>
            <a:r>
              <a:rPr lang="fr-FR" altLang="lt-LT" sz="2400" b="1">
                <a:solidFill>
                  <a:schemeClr val="bg1"/>
                </a:solidFill>
              </a:rPr>
              <a:t>ibintai su elipsinemis lempomis,</a:t>
            </a:r>
            <a:endParaRPr lang="lt-LT" altLang="lt-LT" sz="2400" b="1">
              <a:solidFill>
                <a:schemeClr val="bg1"/>
              </a:solidFill>
            </a:endParaRPr>
          </a:p>
          <a:p>
            <a:pPr>
              <a:lnSpc>
                <a:spcPct val="100000"/>
              </a:lnSpc>
              <a:buClrTx/>
              <a:buFontTx/>
              <a:buNone/>
            </a:pPr>
            <a:r>
              <a:rPr lang="fr-FR" altLang="lt-LT" sz="2400" b="1">
                <a:solidFill>
                  <a:schemeClr val="bg1"/>
                </a:solidFill>
              </a:rPr>
              <a:t> u</a:t>
            </a:r>
            <a:r>
              <a:rPr lang="lt-LT" altLang="lt-LT" sz="2400" b="1">
                <a:solidFill>
                  <a:schemeClr val="bg1"/>
                </a:solidFill>
              </a:rPr>
              <a:t>ž</a:t>
            </a:r>
            <a:r>
              <a:rPr lang="fr-FR" altLang="lt-LT" sz="2400" b="1">
                <a:solidFill>
                  <a:schemeClr val="bg1"/>
                </a:solidFill>
              </a:rPr>
              <a:t>pildytomis Ksenono dujomis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1"/>
          </p:nvPr>
        </p:nvSpPr>
        <p:spPr/>
        <p:txBody>
          <a:bodyPr/>
          <a:lstStyle/>
          <a:p>
            <a:fld id="{976C19DE-0D0D-4F3E-9387-C2D1BEAEC8FA}" type="slidenum">
              <a:rPr lang="fr-FR" altLang="lt-LT"/>
              <a:pPr/>
              <a:t>4</a:t>
            </a:fld>
            <a:endParaRPr lang="fr-FR" altLang="lt-LT"/>
          </a:p>
        </p:txBody>
      </p:sp>
      <p:sp>
        <p:nvSpPr>
          <p:cNvPr id="309250" name="Rectangle 2"/>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lt-LT" altLang="lt-LT" sz="3600">
                <a:solidFill>
                  <a:schemeClr val="bg1"/>
                </a:solidFill>
                <a:latin typeface="Times" panose="02020603050405020304" pitchFamily="18" charset="0"/>
              </a:rPr>
              <a:t>Saugos pagalvės</a:t>
            </a:r>
          </a:p>
        </p:txBody>
      </p:sp>
      <p:sp>
        <p:nvSpPr>
          <p:cNvPr id="309251" name="Rectangle 3"/>
          <p:cNvSpPr>
            <a:spLocks noGrp="1" noChangeArrowheads="1"/>
          </p:cNvSpPr>
          <p:nvPr>
            <p:ph type="body" sz="half" idx="1"/>
          </p:nvPr>
        </p:nvSpPr>
        <p:spPr bwMode="auto">
          <a:xfrm>
            <a:off x="495300" y="1600200"/>
            <a:ext cx="510540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lt-LT" altLang="lt-LT" b="1">
                <a:latin typeface="Times" panose="02020603050405020304" pitchFamily="18" charset="0"/>
              </a:rPr>
              <a:t>Priekinės saugos pagalvės</a:t>
            </a:r>
            <a:r>
              <a:rPr lang="lt-LT" altLang="lt-LT">
                <a:latin typeface="Times" panose="02020603050405020304" pitchFamily="18" charset="0"/>
              </a:rPr>
              <a:t> (saugo keleivius priekinio smūgio atv</a:t>
            </a:r>
            <a:r>
              <a:rPr lang="en-US" altLang="lt-LT">
                <a:latin typeface="Times" panose="02020603050405020304" pitchFamily="18" charset="0"/>
              </a:rPr>
              <a:t>e</a:t>
            </a:r>
            <a:r>
              <a:rPr lang="lt-LT" altLang="lt-LT">
                <a:latin typeface="Times" panose="02020603050405020304" pitchFamily="18" charset="0"/>
              </a:rPr>
              <a:t>ju)</a:t>
            </a:r>
          </a:p>
          <a:p>
            <a:r>
              <a:rPr lang="lt-LT" altLang="lt-LT" b="1">
                <a:latin typeface="Times" panose="02020603050405020304" pitchFamily="18" charset="0"/>
              </a:rPr>
              <a:t>Šoninės </a:t>
            </a:r>
            <a:r>
              <a:rPr lang="en-US" altLang="lt-LT" b="1">
                <a:latin typeface="Times" panose="02020603050405020304" pitchFamily="18" charset="0"/>
              </a:rPr>
              <a:t>s</a:t>
            </a:r>
            <a:r>
              <a:rPr lang="lt-LT" altLang="lt-LT" b="1">
                <a:latin typeface="Times" panose="02020603050405020304" pitchFamily="18" charset="0"/>
              </a:rPr>
              <a:t>augos pagalvės</a:t>
            </a:r>
            <a:r>
              <a:rPr lang="lt-LT" altLang="lt-LT">
                <a:latin typeface="Times" panose="02020603050405020304" pitchFamily="18" charset="0"/>
              </a:rPr>
              <a:t> (saugo keleivius š</a:t>
            </a:r>
            <a:r>
              <a:rPr lang="en-US" altLang="lt-LT">
                <a:latin typeface="Times" panose="02020603050405020304" pitchFamily="18" charset="0"/>
              </a:rPr>
              <a:t>o</a:t>
            </a:r>
            <a:r>
              <a:rPr lang="lt-LT" altLang="lt-LT">
                <a:latin typeface="Times" panose="02020603050405020304" pitchFamily="18" charset="0"/>
              </a:rPr>
              <a:t>ninio smūgio atveju)</a:t>
            </a:r>
          </a:p>
          <a:p>
            <a:r>
              <a:rPr lang="lt-LT" altLang="lt-LT" b="1">
                <a:latin typeface="Times" panose="02020603050405020304" pitchFamily="18" charset="0"/>
              </a:rPr>
              <a:t>Šoninės užsklandos</a:t>
            </a:r>
            <a:r>
              <a:rPr lang="lt-LT" altLang="lt-LT">
                <a:latin typeface="Times" panose="02020603050405020304" pitchFamily="18" charset="0"/>
              </a:rPr>
              <a:t> (saugo priekyje bei gale sėdininčių asmenų galvas)</a:t>
            </a:r>
          </a:p>
          <a:p>
            <a:r>
              <a:rPr lang="lt-LT" altLang="lt-LT" b="1">
                <a:latin typeface="Times" panose="02020603050405020304" pitchFamily="18" charset="0"/>
              </a:rPr>
              <a:t>Saugos pagalvė vairuotojo keliams</a:t>
            </a:r>
            <a:r>
              <a:rPr lang="lt-LT" altLang="lt-LT">
                <a:latin typeface="Times" panose="02020603050405020304" pitchFamily="18" charset="0"/>
              </a:rPr>
              <a:t>. (saugo vairuotojo kelius)</a:t>
            </a:r>
            <a:r>
              <a:rPr lang="en-US" altLang="lt-LT">
                <a:latin typeface="Times" panose="02020603050405020304" pitchFamily="18" charset="0"/>
              </a:rPr>
              <a:t>*</a:t>
            </a:r>
            <a:endParaRPr lang="lt-LT" altLang="lt-LT">
              <a:latin typeface="Times" panose="02020603050405020304" pitchFamily="18" charset="0"/>
            </a:endParaRPr>
          </a:p>
          <a:p>
            <a:pPr>
              <a:buFont typeface="Arial" panose="020B0604020202020204" pitchFamily="34" charset="0"/>
              <a:buNone/>
            </a:pPr>
            <a:r>
              <a:rPr lang="lt-LT" altLang="lt-LT">
                <a:latin typeface="Times" panose="02020603050405020304" pitchFamily="18" charset="0"/>
              </a:rPr>
              <a:t>	</a:t>
            </a:r>
            <a:r>
              <a:rPr lang="en-US" altLang="lt-LT" sz="1600">
                <a:latin typeface="Times" panose="02020603050405020304" pitchFamily="18" charset="0"/>
              </a:rPr>
              <a:t>*tik Citroen C5</a:t>
            </a:r>
            <a:endParaRPr lang="lt-LT" altLang="lt-LT" sz="1600">
              <a:latin typeface="Times" panose="02020603050405020304" pitchFamily="18" charset="0"/>
            </a:endParaRPr>
          </a:p>
        </p:txBody>
      </p:sp>
      <p:pic>
        <p:nvPicPr>
          <p:cNvPr id="30926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163" y="1484313"/>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72" name="Picture 2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32500" y="4508500"/>
            <a:ext cx="2101850" cy="8413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1"/>
          </p:nvPr>
        </p:nvSpPr>
        <p:spPr/>
        <p:txBody>
          <a:bodyPr/>
          <a:lstStyle/>
          <a:p>
            <a:fld id="{BB07A732-D77B-475D-B300-BD84029E95AF}" type="slidenum">
              <a:rPr lang="fr-FR" altLang="lt-LT"/>
              <a:pPr/>
              <a:t>40</a:t>
            </a:fld>
            <a:endParaRPr lang="fr-FR" altLang="lt-LT"/>
          </a:p>
        </p:txBody>
      </p:sp>
      <p:sp>
        <p:nvSpPr>
          <p:cNvPr id="267268" name="Text Box 4"/>
          <p:cNvSpPr txBox="1">
            <a:spLocks noChangeArrowheads="1"/>
          </p:cNvSpPr>
          <p:nvPr/>
        </p:nvSpPr>
        <p:spPr bwMode="auto">
          <a:xfrm>
            <a:off x="2360613" y="552450"/>
            <a:ext cx="456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2400" b="1">
                <a:solidFill>
                  <a:schemeClr val="bg1"/>
                </a:solidFill>
              </a:rPr>
              <a:t>Pasisukantys Ksenoniniai žibintai</a:t>
            </a:r>
            <a:endParaRPr lang="fr-FR" altLang="lt-LT" sz="2400" b="1">
              <a:solidFill>
                <a:schemeClr val="bg1"/>
              </a:solidFill>
            </a:endParaRPr>
          </a:p>
        </p:txBody>
      </p:sp>
      <p:sp>
        <p:nvSpPr>
          <p:cNvPr id="267269" name="Text Box 5"/>
          <p:cNvSpPr txBox="1">
            <a:spLocks noChangeArrowheads="1"/>
          </p:cNvSpPr>
          <p:nvPr/>
        </p:nvSpPr>
        <p:spPr bwMode="auto">
          <a:xfrm>
            <a:off x="2046288" y="6481763"/>
            <a:ext cx="1276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fr-FR" altLang="lt-LT" sz="1200">
                <a:solidFill>
                  <a:schemeClr val="tx1"/>
                </a:solidFill>
              </a:rPr>
              <a:t>- DAIC Perimeter</a:t>
            </a:r>
          </a:p>
        </p:txBody>
      </p:sp>
      <p:sp>
        <p:nvSpPr>
          <p:cNvPr id="267270" name="Rectangle 6"/>
          <p:cNvSpPr>
            <a:spLocks noChangeArrowheads="1"/>
          </p:cNvSpPr>
          <p:nvPr/>
        </p:nvSpPr>
        <p:spPr bwMode="auto">
          <a:xfrm>
            <a:off x="4391025" y="2881313"/>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lt-LT"/>
          </a:p>
        </p:txBody>
      </p:sp>
      <p:sp>
        <p:nvSpPr>
          <p:cNvPr id="267271" name="Rectangle 7"/>
          <p:cNvSpPr>
            <a:spLocks noChangeArrowheads="1"/>
          </p:cNvSpPr>
          <p:nvPr/>
        </p:nvSpPr>
        <p:spPr bwMode="auto">
          <a:xfrm>
            <a:off x="4411663" y="2909888"/>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lt-LT"/>
          </a:p>
        </p:txBody>
      </p:sp>
      <p:sp>
        <p:nvSpPr>
          <p:cNvPr id="267278" name="Rectangle 14"/>
          <p:cNvSpPr>
            <a:spLocks noChangeArrowheads="1"/>
          </p:cNvSpPr>
          <p:nvPr/>
        </p:nvSpPr>
        <p:spPr bwMode="auto">
          <a:xfrm>
            <a:off x="5168900" y="2060575"/>
            <a:ext cx="3240088"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pic>
        <p:nvPicPr>
          <p:cNvPr id="26727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550" y="1582738"/>
            <a:ext cx="7273925" cy="527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275" name="Picture 11" descr="04105215"/>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1352550" y="1484313"/>
            <a:ext cx="7272338" cy="5138737"/>
          </a:xfrm>
          <a:solidFill>
            <a:schemeClr val="bg1"/>
          </a:solid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279" name="Rectangle 15"/>
          <p:cNvSpPr>
            <a:spLocks noChangeArrowheads="1"/>
          </p:cNvSpPr>
          <p:nvPr/>
        </p:nvSpPr>
        <p:spPr bwMode="auto">
          <a:xfrm>
            <a:off x="5097463" y="2205038"/>
            <a:ext cx="2951162" cy="417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sp>
        <p:nvSpPr>
          <p:cNvPr id="267280" name="Rectangle 16"/>
          <p:cNvSpPr>
            <a:spLocks noGrp="1" noChangeArrowheads="1"/>
          </p:cNvSpPr>
          <p:nvPr>
            <p:ph type="body" sz="half" idx="1"/>
          </p:nvPr>
        </p:nvSpPr>
        <p:spPr bwMode="auto">
          <a:xfrm>
            <a:off x="495300" y="1600200"/>
            <a:ext cx="805815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spcBef>
                <a:spcPct val="0"/>
              </a:spcBef>
              <a:buFont typeface="Arial" panose="020B0604020202020204" pitchFamily="34" charset="0"/>
              <a:buNone/>
            </a:pPr>
            <a:r>
              <a:rPr lang="en-GB" altLang="lt-LT" sz="1800">
                <a:latin typeface="Times" panose="02020603050405020304" pitchFamily="18" charset="0"/>
              </a:rPr>
              <a:t>Citroen C5 </a:t>
            </a:r>
            <a:r>
              <a:rPr lang="lt-LT" altLang="lt-LT" sz="1800">
                <a:latin typeface="Times" panose="02020603050405020304" pitchFamily="18" charset="0"/>
              </a:rPr>
              <a:t>įrengta moderni pasisukančių ksenoninių žibintų sistema.</a:t>
            </a:r>
            <a:endParaRPr lang="en-GB" altLang="lt-LT" sz="1800">
              <a:latin typeface="Times" panose="02020603050405020304" pitchFamily="18" charset="0"/>
            </a:endParaRPr>
          </a:p>
          <a:p>
            <a:pPr>
              <a:spcBef>
                <a:spcPct val="0"/>
              </a:spcBef>
              <a:buFont typeface="Arial" panose="020B0604020202020204" pitchFamily="34" charset="0"/>
              <a:buNone/>
            </a:pPr>
            <a:endParaRPr lang="en-GB" altLang="lt-LT" sz="1200">
              <a:latin typeface="Times" panose="02020603050405020304" pitchFamily="18" charset="0"/>
            </a:endParaRPr>
          </a:p>
          <a:p>
            <a:pPr>
              <a:spcBef>
                <a:spcPct val="0"/>
              </a:spcBef>
              <a:buFontTx/>
              <a:buNone/>
            </a:pPr>
            <a:r>
              <a:rPr lang="en-GB" altLang="lt-LT" sz="1800">
                <a:latin typeface="Times" panose="02020603050405020304" pitchFamily="18" charset="0"/>
              </a:rPr>
              <a:t>	</a:t>
            </a:r>
            <a:r>
              <a:rPr lang="lt-LT" altLang="lt-LT" sz="1800" b="1" u="sng">
                <a:latin typeface="Times" panose="02020603050405020304" pitchFamily="18" charset="0"/>
              </a:rPr>
              <a:t>Veikimo principas</a:t>
            </a:r>
            <a:r>
              <a:rPr lang="en-GB" altLang="lt-LT" sz="1800" b="1" u="sng">
                <a:latin typeface="Times" panose="02020603050405020304" pitchFamily="18" charset="0"/>
              </a:rPr>
              <a:t>:</a:t>
            </a:r>
            <a:r>
              <a:rPr lang="en-GB" altLang="lt-LT" sz="1800" u="sng">
                <a:latin typeface="Times" panose="02020603050405020304" pitchFamily="18" charset="0"/>
              </a:rPr>
              <a:t> </a:t>
            </a:r>
          </a:p>
          <a:p>
            <a:pPr algn="just">
              <a:spcBef>
                <a:spcPct val="0"/>
              </a:spcBef>
              <a:buFontTx/>
              <a:buNone/>
            </a:pPr>
            <a:r>
              <a:rPr lang="en-GB" altLang="lt-LT" sz="1800">
                <a:latin typeface="Times" panose="02020603050405020304" pitchFamily="18" charset="0"/>
              </a:rPr>
              <a:t>	</a:t>
            </a:r>
            <a:r>
              <a:rPr lang="lt-LT" altLang="lt-LT" sz="1800">
                <a:latin typeface="Times" panose="02020603050405020304" pitchFamily="18" charset="0"/>
              </a:rPr>
              <a:t>Pasukus automobilio vai</a:t>
            </a:r>
            <a:r>
              <a:rPr lang="en-US" altLang="lt-LT" sz="1800">
                <a:latin typeface="Times" panose="02020603050405020304" pitchFamily="18" charset="0"/>
              </a:rPr>
              <a:t>r</a:t>
            </a:r>
            <a:r>
              <a:rPr lang="lt-LT" altLang="lt-LT" sz="1800">
                <a:latin typeface="Times" panose="02020603050405020304" pitchFamily="18" charset="0"/>
              </a:rPr>
              <a:t>ą pasisuka ir ksenono duju žibintai. Tokiu būdu apšviečiama kelio dalis kurios neapšviestu paprasti žibintai. Žibintai gali pasisukti net 15 laipsnių.</a:t>
            </a:r>
            <a:endParaRPr lang="en-GB" altLang="lt-LT" sz="1800">
              <a:latin typeface="Times" panose="02020603050405020304" pitchFamily="18" charset="0"/>
            </a:endParaRPr>
          </a:p>
          <a:p>
            <a:pPr algn="just">
              <a:spcBef>
                <a:spcPct val="0"/>
              </a:spcBef>
              <a:buFontTx/>
              <a:buNone/>
            </a:pPr>
            <a:endParaRPr lang="en-GB" altLang="lt-LT" sz="1800">
              <a:latin typeface="Times" panose="02020603050405020304" pitchFamily="18" charset="0"/>
            </a:endParaRPr>
          </a:p>
          <a:p>
            <a:pPr algn="just">
              <a:spcBef>
                <a:spcPct val="0"/>
              </a:spcBef>
              <a:buFontTx/>
              <a:buNone/>
            </a:pPr>
            <a:r>
              <a:rPr lang="en-GB" altLang="lt-LT" sz="1800">
                <a:latin typeface="Times" panose="02020603050405020304" pitchFamily="18" charset="0"/>
              </a:rPr>
              <a:t>	</a:t>
            </a:r>
            <a:r>
              <a:rPr lang="lt-LT" altLang="lt-LT" sz="1800">
                <a:latin typeface="Times" panose="02020603050405020304" pitchFamily="18" charset="0"/>
              </a:rPr>
              <a:t>Geras matomumas posūkiuose, viena iš svarbiausių sąlygų siekiant išvengti nelaimingu atsitikimų</a:t>
            </a:r>
            <a:r>
              <a:rPr lang="en-GB" altLang="lt-LT" sz="1800">
                <a:latin typeface="Times" panose="02020603050405020304" pitchFamily="18" charset="0"/>
              </a:rPr>
              <a:t>! </a:t>
            </a:r>
          </a:p>
          <a:p>
            <a:pPr lvl="1">
              <a:spcBef>
                <a:spcPct val="0"/>
              </a:spcBef>
              <a:buFont typeface="Wingdings 3" panose="05040102010807070707" pitchFamily="18" charset="2"/>
              <a:buChar char="â"/>
            </a:pPr>
            <a:endParaRPr lang="en-GB" altLang="lt-LT" sz="2400">
              <a:latin typeface="Times" panose="02020603050405020304" pitchFamily="18" charset="0"/>
            </a:endParaRPr>
          </a:p>
          <a:p>
            <a:endParaRPr lang="lt-LT" altLang="lt-LT"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7268"/>
                                        </p:tgtEl>
                                        <p:attrNameLst>
                                          <p:attrName>style.visibility</p:attrName>
                                        </p:attrNameLst>
                                      </p:cBhvr>
                                      <p:to>
                                        <p:strVal val="visible"/>
                                      </p:to>
                                    </p:set>
                                    <p:animEffect transition="in" filter="fade">
                                      <p:cBhvr>
                                        <p:cTn id="7" dur="2000"/>
                                        <p:tgtEl>
                                          <p:spTgt spid="267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267280"/>
                                        </p:tgtEl>
                                      </p:cBhvr>
                                    </p:animEffect>
                                    <p:set>
                                      <p:cBhvr>
                                        <p:cTn id="12" dur="1" fill="hold">
                                          <p:stCondLst>
                                            <p:cond delay="1999"/>
                                          </p:stCondLst>
                                        </p:cTn>
                                        <p:tgtEl>
                                          <p:spTgt spid="267280"/>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2000"/>
                                        <p:tgtEl>
                                          <p:spTgt spid="267268"/>
                                        </p:tgtEl>
                                      </p:cBhvr>
                                    </p:animEffect>
                                    <p:set>
                                      <p:cBhvr>
                                        <p:cTn id="15" dur="1" fill="hold">
                                          <p:stCondLst>
                                            <p:cond delay="1999"/>
                                          </p:stCondLst>
                                        </p:cTn>
                                        <p:tgtEl>
                                          <p:spTgt spid="26726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7279"/>
                                        </p:tgtEl>
                                        <p:attrNameLst>
                                          <p:attrName>style.visibility</p:attrName>
                                        </p:attrNameLst>
                                      </p:cBhvr>
                                      <p:to>
                                        <p:strVal val="visible"/>
                                      </p:to>
                                    </p:set>
                                    <p:animEffect transition="in" filter="fade">
                                      <p:cBhvr>
                                        <p:cTn id="18" dur="2000"/>
                                        <p:tgtEl>
                                          <p:spTgt spid="267279"/>
                                        </p:tgtEl>
                                      </p:cBhvr>
                                    </p:animEffect>
                                  </p:childTnLst>
                                </p:cTn>
                              </p:par>
                            </p:childTnLst>
                          </p:cTn>
                        </p:par>
                        <p:par>
                          <p:cTn id="19" fill="hold" nodeType="afterGroup">
                            <p:stCondLst>
                              <p:cond delay="2000"/>
                            </p:stCondLst>
                            <p:childTnLst>
                              <p:par>
                                <p:cTn id="20" presetID="10" presetClass="entr" presetSubtype="0" fill="hold" nodeType="afterEffect">
                                  <p:stCondLst>
                                    <p:cond delay="0"/>
                                  </p:stCondLst>
                                  <p:childTnLst>
                                    <p:set>
                                      <p:cBhvr>
                                        <p:cTn id="21" dur="1" fill="hold">
                                          <p:stCondLst>
                                            <p:cond delay="0"/>
                                          </p:stCondLst>
                                        </p:cTn>
                                        <p:tgtEl>
                                          <p:spTgt spid="267273"/>
                                        </p:tgtEl>
                                        <p:attrNameLst>
                                          <p:attrName>style.visibility</p:attrName>
                                        </p:attrNameLst>
                                      </p:cBhvr>
                                      <p:to>
                                        <p:strVal val="visible"/>
                                      </p:to>
                                    </p:set>
                                    <p:animEffect transition="in" filter="fade">
                                      <p:cBhvr>
                                        <p:cTn id="22" dur="2000"/>
                                        <p:tgtEl>
                                          <p:spTgt spid="2672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path" presetSubtype="0" accel="50000" decel="50000" fill="hold" nodeType="clickEffect">
                                  <p:stCondLst>
                                    <p:cond delay="0"/>
                                  </p:stCondLst>
                                  <p:childTnLst>
                                    <p:animMotion origin="layout" path="M -3.44275E-7 -2.31214E-6 L -0.31593 -2.31214E-6 " pathEditMode="relative" rAng="0" ptsTypes="AA">
                                      <p:cBhvr>
                                        <p:cTn id="26" dur="2000" fill="hold"/>
                                        <p:tgtEl>
                                          <p:spTgt spid="267279"/>
                                        </p:tgtEl>
                                        <p:attrNameLst>
                                          <p:attrName>ppt_x</p:attrName>
                                          <p:attrName>ppt_y</p:attrName>
                                        </p:attrNameLst>
                                      </p:cBhvr>
                                      <p:rCtr x="-15805" y="0"/>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2000"/>
                                        <p:tgtEl>
                                          <p:spTgt spid="267279"/>
                                        </p:tgtEl>
                                      </p:cBhvr>
                                    </p:animEffect>
                                    <p:set>
                                      <p:cBhvr>
                                        <p:cTn id="31" dur="1" fill="hold">
                                          <p:stCondLst>
                                            <p:cond delay="1999"/>
                                          </p:stCondLst>
                                        </p:cTn>
                                        <p:tgtEl>
                                          <p:spTgt spid="267279"/>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67275"/>
                                        </p:tgtEl>
                                        <p:attrNameLst>
                                          <p:attrName>style.visibility</p:attrName>
                                        </p:attrNameLst>
                                      </p:cBhvr>
                                      <p:to>
                                        <p:strVal val="visible"/>
                                      </p:to>
                                    </p:set>
                                    <p:animEffect transition="in" filter="fade">
                                      <p:cBhvr>
                                        <p:cTn id="36" dur="2000"/>
                                        <p:tgtEl>
                                          <p:spTgt spid="267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8" grpId="0"/>
      <p:bldP spid="267268" grpId="1"/>
      <p:bldP spid="2672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1"/>
          </p:nvPr>
        </p:nvSpPr>
        <p:spPr/>
        <p:txBody>
          <a:bodyPr/>
          <a:lstStyle/>
          <a:p>
            <a:fld id="{07E0148E-5495-4EE5-9F54-4E3CAE10589B}" type="slidenum">
              <a:rPr lang="fr-FR" altLang="lt-LT"/>
              <a:pPr/>
              <a:t>41</a:t>
            </a:fld>
            <a:endParaRPr lang="fr-FR" altLang="lt-LT"/>
          </a:p>
        </p:txBody>
      </p:sp>
      <p:pic>
        <p:nvPicPr>
          <p:cNvPr id="296972" name="Picture 12" descr="ctr_im_temp_conf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3429000"/>
            <a:ext cx="3600450" cy="2400300"/>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body" sz="half" idx="1"/>
          </p:nvPr>
        </p:nvSpPr>
        <p:spPr bwMode="auto">
          <a:xfrm>
            <a:off x="415925" y="1557338"/>
            <a:ext cx="4381500" cy="45259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80000"/>
              </a:lnSpc>
            </a:pPr>
            <a:r>
              <a:rPr lang="lt-LT" altLang="lt-LT" sz="1600" b="1">
                <a:latin typeface="Times" panose="02020603050405020304" pitchFamily="18" charset="0"/>
              </a:rPr>
              <a:t>“SensoDrive”</a:t>
            </a:r>
            <a:r>
              <a:rPr lang="lt-LT" altLang="lt-LT" sz="1600">
                <a:latin typeface="Times" panose="02020603050405020304" pitchFamily="18" charset="0"/>
              </a:rPr>
              <a:t> sistemą sudaro mechaninė pavarų dėžė ir elektronikos valdomas sankabos mechanizmas. Dėl to automobilyje nebus sankabos pedalo, o variklį su transmisija sujungs elektronika. </a:t>
            </a:r>
            <a:br>
              <a:rPr lang="lt-LT" altLang="lt-LT" sz="1600">
                <a:latin typeface="Times" panose="02020603050405020304" pitchFamily="18" charset="0"/>
              </a:rPr>
            </a:br>
            <a:endParaRPr lang="en-US" altLang="lt-LT" sz="1600">
              <a:latin typeface="Times" panose="02020603050405020304" pitchFamily="18" charset="0"/>
            </a:endParaRPr>
          </a:p>
          <a:p>
            <a:pPr>
              <a:lnSpc>
                <a:spcPct val="80000"/>
              </a:lnSpc>
            </a:pPr>
            <a:r>
              <a:rPr lang="lt-LT" altLang="lt-LT" sz="1600">
                <a:latin typeface="Times" panose="02020603050405020304" pitchFamily="18" charset="0"/>
              </a:rPr>
              <a:t>Vairuotojas galės pavaras perjunginėti arba mechaniškai sekvencine tvarka (t.y. jam užteks tik pavarų perjungimo svirtį patraukti į save arba pastumti nuo savęs), arba patikėti šį darbą automatikai. </a:t>
            </a:r>
            <a:br>
              <a:rPr lang="lt-LT" altLang="lt-LT" sz="1600">
                <a:latin typeface="Times" panose="02020603050405020304" pitchFamily="18" charset="0"/>
              </a:rPr>
            </a:br>
            <a:endParaRPr lang="en-US" altLang="lt-LT" sz="1600">
              <a:latin typeface="Times" panose="02020603050405020304" pitchFamily="18" charset="0"/>
            </a:endParaRPr>
          </a:p>
          <a:p>
            <a:pPr>
              <a:lnSpc>
                <a:spcPct val="80000"/>
              </a:lnSpc>
            </a:pPr>
            <a:r>
              <a:rPr lang="lt-LT" altLang="lt-LT" sz="1600">
                <a:latin typeface="Times" panose="02020603050405020304" pitchFamily="18" charset="0"/>
              </a:rPr>
              <a:t>“Citroen” atstovai teigia, jog “SensoDrive” sistema vidutiniškai leis sutaupyti 0,2 litro degalų 100 km, lyginant su įprastomis mechaninėmis pavarų dėžėmis. Be to, turėtų sumažėti CO2 kiekis išmetamosiose dujose. </a:t>
            </a:r>
            <a:br>
              <a:rPr lang="lt-LT" altLang="lt-LT" sz="1600">
                <a:latin typeface="Times" panose="02020603050405020304" pitchFamily="18" charset="0"/>
              </a:rPr>
            </a:br>
            <a:r>
              <a:rPr lang="lt-LT" altLang="lt-LT" sz="1600">
                <a:latin typeface="Times" panose="02020603050405020304" pitchFamily="18" charset="0"/>
              </a:rPr>
              <a:t>.</a:t>
            </a:r>
            <a:br>
              <a:rPr lang="lt-LT" altLang="lt-LT" sz="1600">
                <a:latin typeface="Times" panose="02020603050405020304" pitchFamily="18" charset="0"/>
              </a:rPr>
            </a:br>
            <a:r>
              <a:rPr lang="lt-LT" altLang="lt-LT" sz="1600">
                <a:latin typeface="Times" panose="02020603050405020304" pitchFamily="18" charset="0"/>
              </a:rPr>
              <a:t/>
            </a:r>
            <a:br>
              <a:rPr lang="lt-LT" altLang="lt-LT" sz="1600">
                <a:latin typeface="Times" panose="02020603050405020304" pitchFamily="18" charset="0"/>
              </a:rPr>
            </a:br>
            <a:r>
              <a:rPr lang="lt-LT" altLang="lt-LT" sz="1600">
                <a:latin typeface="Times" panose="02020603050405020304" pitchFamily="18" charset="0"/>
              </a:rPr>
              <a:t> </a:t>
            </a:r>
          </a:p>
        </p:txBody>
      </p:sp>
      <p:pic>
        <p:nvPicPr>
          <p:cNvPr id="296964" name="Picture 4" descr="c3_prietaisai"/>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5097463" y="1773238"/>
            <a:ext cx="2520950" cy="1679575"/>
          </a:xfrm>
          <a:noFill/>
          <a:extLst>
            <a:ext uri="{909E8E84-426E-40DD-AFC4-6F175D3DCCD1}">
              <a14:hiddenFill xmlns:a14="http://schemas.microsoft.com/office/drawing/2010/main">
                <a:solidFill>
                  <a:srgbClr val="FFFFFF"/>
                </a:solidFill>
              </a14:hiddenFill>
            </a:ext>
          </a:extLst>
        </p:spPr>
      </p:pic>
      <p:pic>
        <p:nvPicPr>
          <p:cNvPr id="296971" name="Picture 11" descr="Bs_03s"/>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7761288" y="1341438"/>
            <a:ext cx="1790700" cy="26654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73" name="Text Box 13"/>
          <p:cNvSpPr txBox="1">
            <a:spLocks noChangeArrowheads="1"/>
          </p:cNvSpPr>
          <p:nvPr/>
        </p:nvSpPr>
        <p:spPr bwMode="auto">
          <a:xfrm>
            <a:off x="3513138" y="400050"/>
            <a:ext cx="272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3600">
                <a:solidFill>
                  <a:schemeClr val="bg1"/>
                </a:solidFill>
              </a:rPr>
              <a:t>“SensoDrive”</a:t>
            </a:r>
            <a:endParaRPr lang="fr-FR" altLang="lt-LT"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p:cNvSpPr>
            <a:spLocks noGrp="1"/>
          </p:cNvSpPr>
          <p:nvPr>
            <p:ph type="sldNum" sz="quarter" idx="11"/>
          </p:nvPr>
        </p:nvSpPr>
        <p:spPr/>
        <p:txBody>
          <a:bodyPr/>
          <a:lstStyle/>
          <a:p>
            <a:fld id="{75E62DA7-612D-4CAF-A710-60624C314279}" type="slidenum">
              <a:rPr lang="fr-FR" altLang="lt-LT"/>
              <a:pPr/>
              <a:t>42</a:t>
            </a:fld>
            <a:endParaRPr lang="fr-FR" altLang="lt-LT"/>
          </a:p>
        </p:txBody>
      </p:sp>
      <p:sp>
        <p:nvSpPr>
          <p:cNvPr id="281604" name="Text Box 4"/>
          <p:cNvSpPr txBox="1">
            <a:spLocks noChangeArrowheads="1"/>
          </p:cNvSpPr>
          <p:nvPr/>
        </p:nvSpPr>
        <p:spPr bwMode="auto">
          <a:xfrm>
            <a:off x="330200" y="1903413"/>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en-US" altLang="lt-LT" sz="2400" b="1"/>
              <a:t>Nukrypimo nuo kelio juostos </a:t>
            </a:r>
            <a:r>
              <a:rPr lang="lt-LT" altLang="lt-LT" sz="2400" b="1"/>
              <a:t>įspėjimo sistema</a:t>
            </a:r>
            <a:endParaRPr lang="fr-FR" altLang="lt-LT" sz="2400" b="1"/>
          </a:p>
        </p:txBody>
      </p:sp>
      <p:sp>
        <p:nvSpPr>
          <p:cNvPr id="281606" name="Rectangle 6"/>
          <p:cNvSpPr>
            <a:spLocks noChangeArrowheads="1"/>
          </p:cNvSpPr>
          <p:nvPr/>
        </p:nvSpPr>
        <p:spPr bwMode="auto">
          <a:xfrm>
            <a:off x="4391025" y="2881313"/>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lt-LT"/>
          </a:p>
        </p:txBody>
      </p:sp>
      <p:sp>
        <p:nvSpPr>
          <p:cNvPr id="281607" name="Rectangle 7"/>
          <p:cNvSpPr>
            <a:spLocks noChangeArrowheads="1"/>
          </p:cNvSpPr>
          <p:nvPr/>
        </p:nvSpPr>
        <p:spPr bwMode="auto">
          <a:xfrm>
            <a:off x="4411663" y="2909888"/>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lt-LT"/>
          </a:p>
        </p:txBody>
      </p:sp>
      <p:sp>
        <p:nvSpPr>
          <p:cNvPr id="281608" name="Rectangle 8"/>
          <p:cNvSpPr>
            <a:spLocks noGrp="1" noChangeArrowheads="1"/>
          </p:cNvSpPr>
          <p:nvPr>
            <p:ph type="body" idx="1"/>
          </p:nvPr>
        </p:nvSpPr>
        <p:spPr bwMode="auto">
          <a:xfrm>
            <a:off x="0" y="2492375"/>
            <a:ext cx="4870450" cy="1905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spcBef>
                <a:spcPct val="0"/>
              </a:spcBef>
              <a:buFont typeface="Arial" panose="020B0604020202020204" pitchFamily="34" charset="0"/>
              <a:buNone/>
            </a:pPr>
            <a:endParaRPr lang="fr-FR" altLang="lt-LT" sz="700">
              <a:latin typeface="Times" panose="02020603050405020304" pitchFamily="18" charset="0"/>
            </a:endParaRPr>
          </a:p>
          <a:p>
            <a:pPr lvl="1" algn="just">
              <a:lnSpc>
                <a:spcPct val="90000"/>
              </a:lnSpc>
              <a:spcBef>
                <a:spcPct val="0"/>
              </a:spcBef>
              <a:buFont typeface="Wingdings 3" panose="05040102010807070707" pitchFamily="18" charset="2"/>
              <a:buNone/>
            </a:pPr>
            <a:endParaRPr lang="fr-FR" altLang="lt-LT" sz="1000">
              <a:latin typeface="Times" panose="02020603050405020304" pitchFamily="18" charset="0"/>
            </a:endParaRPr>
          </a:p>
          <a:p>
            <a:pPr lvl="1" algn="just">
              <a:lnSpc>
                <a:spcPct val="90000"/>
              </a:lnSpc>
              <a:spcBef>
                <a:spcPct val="0"/>
              </a:spcBef>
              <a:buFont typeface="Wingdings 3" panose="05040102010807070707" pitchFamily="18" charset="2"/>
              <a:buChar char="â"/>
            </a:pPr>
            <a:r>
              <a:rPr lang="lt-LT" altLang="lt-LT" sz="1400" b="1">
                <a:latin typeface="Times" panose="02020603050405020304" pitchFamily="18" charset="0"/>
              </a:rPr>
              <a:t>Veikia greitkeliuose</a:t>
            </a:r>
            <a:r>
              <a:rPr lang="en-GB" altLang="lt-LT" sz="1400">
                <a:latin typeface="Times" panose="02020603050405020304" pitchFamily="18" charset="0"/>
              </a:rPr>
              <a:t> (</a:t>
            </a:r>
            <a:r>
              <a:rPr lang="lt-LT" altLang="lt-LT" sz="1400">
                <a:latin typeface="Times" panose="02020603050405020304" pitchFamily="18" charset="0"/>
              </a:rPr>
              <a:t>virš</a:t>
            </a:r>
            <a:r>
              <a:rPr lang="en-GB" altLang="lt-LT" sz="1400">
                <a:latin typeface="Times" panose="02020603050405020304" pitchFamily="18" charset="0"/>
              </a:rPr>
              <a:t> 80 kmph) </a:t>
            </a:r>
            <a:r>
              <a:rPr lang="lt-LT" altLang="lt-LT" sz="1400">
                <a:latin typeface="Times" panose="02020603050405020304" pitchFamily="18" charset="0"/>
              </a:rPr>
              <a:t>A</a:t>
            </a:r>
            <a:r>
              <a:rPr lang="en-GB" altLang="lt-LT" sz="1400">
                <a:latin typeface="Times" panose="02020603050405020304" pitchFamily="18" charset="0"/>
              </a:rPr>
              <a:t>FIL </a:t>
            </a:r>
            <a:r>
              <a:rPr lang="lt-LT" altLang="lt-LT" sz="1400">
                <a:latin typeface="Times" panose="02020603050405020304" pitchFamily="18" charset="0"/>
              </a:rPr>
              <a:t>sistema</a:t>
            </a:r>
            <a:r>
              <a:rPr lang="en-GB" altLang="lt-LT" sz="1400">
                <a:latin typeface="Times" panose="02020603050405020304" pitchFamily="18" charset="0"/>
              </a:rPr>
              <a:t> </a:t>
            </a:r>
            <a:r>
              <a:rPr lang="lt-LT" altLang="lt-LT" sz="1400">
                <a:latin typeface="Times" panose="02020603050405020304" pitchFamily="18" charset="0"/>
              </a:rPr>
              <a:t>perspėja apie nukrypimą vibruojant sėdynę</a:t>
            </a:r>
            <a:endParaRPr lang="en-GB" altLang="lt-LT" sz="1400">
              <a:latin typeface="Times" panose="02020603050405020304" pitchFamily="18" charset="0"/>
            </a:endParaRPr>
          </a:p>
          <a:p>
            <a:pPr lvl="1" algn="just">
              <a:lnSpc>
                <a:spcPct val="90000"/>
              </a:lnSpc>
              <a:spcBef>
                <a:spcPct val="0"/>
              </a:spcBef>
              <a:buFont typeface="Wingdings 3" panose="05040102010807070707" pitchFamily="18" charset="2"/>
              <a:buNone/>
            </a:pPr>
            <a:endParaRPr lang="en-GB" altLang="lt-LT" sz="1400">
              <a:latin typeface="Times" panose="02020603050405020304" pitchFamily="18" charset="0"/>
            </a:endParaRPr>
          </a:p>
          <a:p>
            <a:pPr lvl="1" algn="just">
              <a:lnSpc>
                <a:spcPct val="90000"/>
              </a:lnSpc>
              <a:spcBef>
                <a:spcPct val="0"/>
              </a:spcBef>
              <a:buFont typeface="Wingdings 3" panose="05040102010807070707" pitchFamily="18" charset="2"/>
              <a:buChar char="â"/>
            </a:pPr>
            <a:r>
              <a:rPr lang="lt-LT" altLang="lt-LT" sz="1400" b="1" u="sng">
                <a:latin typeface="Times" panose="02020603050405020304" pitchFamily="18" charset="0"/>
              </a:rPr>
              <a:t>Veikimo principas</a:t>
            </a:r>
            <a:r>
              <a:rPr lang="en-GB" altLang="lt-LT" sz="1400" b="1" u="sng">
                <a:latin typeface="Times" panose="02020603050405020304" pitchFamily="18" charset="0"/>
              </a:rPr>
              <a:t>:</a:t>
            </a:r>
            <a:r>
              <a:rPr lang="en-GB" altLang="lt-LT" sz="1400">
                <a:latin typeface="Times" panose="02020603050405020304" pitchFamily="18" charset="0"/>
              </a:rPr>
              <a:t> </a:t>
            </a:r>
          </a:p>
          <a:p>
            <a:pPr lvl="1" algn="just">
              <a:lnSpc>
                <a:spcPct val="90000"/>
              </a:lnSpc>
              <a:spcBef>
                <a:spcPct val="0"/>
              </a:spcBef>
              <a:buFont typeface="Wingdings 3" panose="05040102010807070707" pitchFamily="18" charset="2"/>
              <a:buNone/>
            </a:pPr>
            <a:r>
              <a:rPr lang="en-GB" altLang="lt-LT" sz="1400" b="1">
                <a:latin typeface="Times" panose="02020603050405020304" pitchFamily="18" charset="0"/>
              </a:rPr>
              <a:t>	</a:t>
            </a:r>
            <a:r>
              <a:rPr lang="lt-LT" altLang="lt-LT" sz="1400" b="1">
                <a:latin typeface="Times" panose="02020603050405020304" pitchFamily="18" charset="0"/>
              </a:rPr>
              <a:t>Funkcija veiks automatiškai , jeigu</a:t>
            </a:r>
            <a:r>
              <a:rPr lang="en-GB" altLang="lt-LT" sz="1400" b="1">
                <a:latin typeface="Times" panose="02020603050405020304" pitchFamily="18" charset="0"/>
              </a:rPr>
              <a:t>:</a:t>
            </a:r>
            <a:r>
              <a:rPr lang="en-GB" altLang="lt-LT" sz="1400">
                <a:latin typeface="Times" panose="02020603050405020304" pitchFamily="18" charset="0"/>
              </a:rPr>
              <a:t>	</a:t>
            </a:r>
          </a:p>
          <a:p>
            <a:pPr lvl="1">
              <a:lnSpc>
                <a:spcPct val="90000"/>
              </a:lnSpc>
              <a:spcBef>
                <a:spcPct val="75000"/>
              </a:spcBef>
              <a:buClr>
                <a:schemeClr val="tx1"/>
              </a:buClr>
              <a:buFont typeface="Wingdings" panose="05000000000000000000" pitchFamily="2" charset="2"/>
              <a:buChar char="ü"/>
            </a:pPr>
            <a:r>
              <a:rPr lang="en-GB" altLang="lt-LT" sz="1400">
                <a:latin typeface="Times" panose="02020603050405020304" pitchFamily="18" charset="0"/>
              </a:rPr>
              <a:t> </a:t>
            </a:r>
            <a:r>
              <a:rPr lang="lt-LT" altLang="lt-LT" sz="1400">
                <a:latin typeface="Times" panose="02020603050405020304" pitchFamily="18" charset="0"/>
              </a:rPr>
              <a:t>funkcija nedeaktyvuota mygtuko pagalba</a:t>
            </a:r>
            <a:endParaRPr lang="en-GB" altLang="lt-LT" sz="1400">
              <a:latin typeface="Times" panose="02020603050405020304" pitchFamily="18" charset="0"/>
            </a:endParaRPr>
          </a:p>
          <a:p>
            <a:pPr lvl="1">
              <a:lnSpc>
                <a:spcPct val="90000"/>
              </a:lnSpc>
              <a:spcBef>
                <a:spcPct val="75000"/>
              </a:spcBef>
              <a:buClr>
                <a:schemeClr val="tx1"/>
              </a:buClr>
              <a:buFont typeface="Wingdings" panose="05000000000000000000" pitchFamily="2" charset="2"/>
              <a:buChar char="ü"/>
            </a:pPr>
            <a:r>
              <a:rPr lang="en-GB" altLang="lt-LT" sz="1400">
                <a:latin typeface="Times" panose="02020603050405020304" pitchFamily="18" charset="0"/>
              </a:rPr>
              <a:t> </a:t>
            </a:r>
            <a:r>
              <a:rPr lang="lt-LT" altLang="lt-LT" sz="1400">
                <a:latin typeface="Times" panose="02020603050405020304" pitchFamily="18" charset="0"/>
              </a:rPr>
              <a:t>automobilio greitis daugiau nei</a:t>
            </a:r>
            <a:r>
              <a:rPr lang="en-GB" altLang="lt-LT" sz="1400">
                <a:latin typeface="Times" panose="02020603050405020304" pitchFamily="18" charset="0"/>
              </a:rPr>
              <a:t> 80 km/h </a:t>
            </a:r>
          </a:p>
          <a:p>
            <a:pPr lvl="1">
              <a:lnSpc>
                <a:spcPct val="90000"/>
              </a:lnSpc>
              <a:spcBef>
                <a:spcPct val="75000"/>
              </a:spcBef>
              <a:buClr>
                <a:schemeClr val="tx1"/>
              </a:buClr>
              <a:buFont typeface="Wingdings" panose="05000000000000000000" pitchFamily="2" charset="2"/>
              <a:buChar char="ü"/>
            </a:pPr>
            <a:r>
              <a:rPr lang="en-GB" altLang="lt-LT" sz="1400">
                <a:latin typeface="Times" panose="02020603050405020304" pitchFamily="18" charset="0"/>
              </a:rPr>
              <a:t> </a:t>
            </a:r>
            <a:r>
              <a:rPr lang="lt-LT" altLang="lt-LT" sz="1400">
                <a:latin typeface="Times" panose="02020603050405020304" pitchFamily="18" charset="0"/>
              </a:rPr>
              <a:t>neįjunkti posūkio žibintai</a:t>
            </a:r>
            <a:endParaRPr lang="en-GB" altLang="lt-LT" sz="1400">
              <a:latin typeface="Times" panose="02020603050405020304" pitchFamily="18" charset="0"/>
            </a:endParaRPr>
          </a:p>
          <a:p>
            <a:pPr lvl="1">
              <a:lnSpc>
                <a:spcPct val="90000"/>
              </a:lnSpc>
              <a:spcBef>
                <a:spcPct val="75000"/>
              </a:spcBef>
              <a:buClr>
                <a:schemeClr val="tx1"/>
              </a:buClr>
              <a:buFont typeface="Wingdings" panose="05000000000000000000" pitchFamily="2" charset="2"/>
              <a:buNone/>
            </a:pPr>
            <a:endParaRPr lang="en-GB" altLang="lt-LT" sz="1400">
              <a:latin typeface="Times" panose="02020603050405020304" pitchFamily="18" charset="0"/>
            </a:endParaRPr>
          </a:p>
          <a:p>
            <a:pPr lvl="1">
              <a:lnSpc>
                <a:spcPct val="90000"/>
              </a:lnSpc>
              <a:spcBef>
                <a:spcPct val="75000"/>
              </a:spcBef>
              <a:buClr>
                <a:schemeClr val="tx1"/>
              </a:buClr>
              <a:buFont typeface="Wingdings" panose="05000000000000000000" pitchFamily="2" charset="2"/>
              <a:buNone/>
            </a:pPr>
            <a:r>
              <a:rPr lang="lt-LT" altLang="lt-LT" sz="1400">
                <a:latin typeface="Times" panose="02020603050405020304" pitchFamily="18" charset="0"/>
              </a:rPr>
              <a:t>Reakcijos laikas -- apie</a:t>
            </a:r>
            <a:r>
              <a:rPr lang="en-GB" altLang="lt-LT" sz="1400">
                <a:latin typeface="Times" panose="02020603050405020304" pitchFamily="18" charset="0"/>
              </a:rPr>
              <a:t> 200 ms</a:t>
            </a:r>
          </a:p>
          <a:p>
            <a:pPr lvl="1" algn="just">
              <a:lnSpc>
                <a:spcPct val="90000"/>
              </a:lnSpc>
              <a:spcBef>
                <a:spcPct val="0"/>
              </a:spcBef>
              <a:buFont typeface="Wingdings 3" panose="05040102010807070707" pitchFamily="18" charset="2"/>
              <a:buNone/>
            </a:pPr>
            <a:r>
              <a:rPr lang="en-GB" altLang="lt-LT" sz="1200">
                <a:latin typeface="Times" panose="02020603050405020304" pitchFamily="18" charset="0"/>
              </a:rPr>
              <a:t>	-</a:t>
            </a:r>
          </a:p>
          <a:p>
            <a:pPr lvl="1">
              <a:lnSpc>
                <a:spcPct val="90000"/>
              </a:lnSpc>
              <a:spcBef>
                <a:spcPct val="0"/>
              </a:spcBef>
              <a:buFont typeface="Wingdings 3" panose="05040102010807070707" pitchFamily="18" charset="2"/>
              <a:buNone/>
            </a:pPr>
            <a:endParaRPr lang="en-GB" altLang="lt-LT" sz="1200">
              <a:latin typeface="Times" panose="02020603050405020304" pitchFamily="18" charset="0"/>
            </a:endParaRPr>
          </a:p>
        </p:txBody>
      </p:sp>
      <p:pic>
        <p:nvPicPr>
          <p:cNvPr id="28161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0338" y="2781300"/>
            <a:ext cx="4032250"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1647" name="Group 47"/>
          <p:cNvGrpSpPr>
            <a:grpSpLocks/>
          </p:cNvGrpSpPr>
          <p:nvPr/>
        </p:nvGrpSpPr>
        <p:grpSpPr bwMode="auto">
          <a:xfrm>
            <a:off x="1928813" y="1484313"/>
            <a:ext cx="5703887" cy="4911725"/>
            <a:chOff x="1170" y="935"/>
            <a:chExt cx="3593" cy="3094"/>
          </a:xfrm>
        </p:grpSpPr>
        <p:pic>
          <p:nvPicPr>
            <p:cNvPr id="281613" name="Picture 13" descr="http://www.dcom.inetpsa.com/automobile/innovation/stl_codes-barres/stl.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15" y="935"/>
              <a:ext cx="3548" cy="3094"/>
            </a:xfrm>
            <a:prstGeom prst="rect">
              <a:avLst/>
            </a:prstGeom>
            <a:noFill/>
            <a:extLst>
              <a:ext uri="{909E8E84-426E-40DD-AFC4-6F175D3DCCD1}">
                <a14:hiddenFill xmlns:a14="http://schemas.microsoft.com/office/drawing/2010/main">
                  <a:solidFill>
                    <a:srgbClr val="FFFFFF"/>
                  </a:solidFill>
                </a14:hiddenFill>
              </a:ext>
            </a:extLst>
          </p:spPr>
        </p:pic>
        <p:sp>
          <p:nvSpPr>
            <p:cNvPr id="281620" name="AutoShape 20"/>
            <p:cNvSpPr>
              <a:spLocks noChangeArrowheads="1"/>
            </p:cNvSpPr>
            <p:nvPr/>
          </p:nvSpPr>
          <p:spPr bwMode="auto">
            <a:xfrm>
              <a:off x="2163" y="1119"/>
              <a:ext cx="1696" cy="264"/>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endParaRPr lang="en-GB" altLang="lt-LT" sz="1200">
                <a:latin typeface="Times" panose="02020603050405020304" pitchFamily="18" charset="0"/>
              </a:endParaRPr>
            </a:p>
          </p:txBody>
        </p:sp>
        <p:sp>
          <p:nvSpPr>
            <p:cNvPr id="281621" name="Rectangle 21"/>
            <p:cNvSpPr>
              <a:spLocks noChangeArrowheads="1"/>
            </p:cNvSpPr>
            <p:nvPr/>
          </p:nvSpPr>
          <p:spPr bwMode="auto">
            <a:xfrm>
              <a:off x="2163" y="1151"/>
              <a:ext cx="113" cy="81"/>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sp>
          <p:nvSpPr>
            <p:cNvPr id="281622" name="Text Box 22"/>
            <p:cNvSpPr txBox="1">
              <a:spLocks noChangeArrowheads="1"/>
            </p:cNvSpPr>
            <p:nvPr/>
          </p:nvSpPr>
          <p:spPr bwMode="auto">
            <a:xfrm>
              <a:off x="2137" y="1137"/>
              <a:ext cx="15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r>
                <a:rPr lang="en-GB" altLang="lt-LT" sz="1000" b="1" i="1">
                  <a:solidFill>
                    <a:schemeClr val="bg1"/>
                  </a:solidFill>
                  <a:latin typeface="Times" panose="02020603050405020304" pitchFamily="18" charset="0"/>
                </a:rPr>
                <a:t>1</a:t>
              </a:r>
            </a:p>
          </p:txBody>
        </p:sp>
        <p:sp>
          <p:nvSpPr>
            <p:cNvPr id="281623" name="Text Box 23"/>
            <p:cNvSpPr txBox="1">
              <a:spLocks noChangeArrowheads="1"/>
            </p:cNvSpPr>
            <p:nvPr/>
          </p:nvSpPr>
          <p:spPr bwMode="auto">
            <a:xfrm>
              <a:off x="2487" y="1162"/>
              <a:ext cx="9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r>
                <a:rPr lang="lt-LT" altLang="lt-LT" sz="1400" b="1">
                  <a:solidFill>
                    <a:srgbClr val="FF0000"/>
                  </a:solidFill>
                  <a:latin typeface="Times" panose="02020603050405020304" pitchFamily="18" charset="0"/>
                </a:rPr>
                <a:t>Atitrūko dėmesys</a:t>
              </a:r>
              <a:endParaRPr lang="en-GB" altLang="lt-LT" sz="1400" b="1">
                <a:solidFill>
                  <a:srgbClr val="FF0000"/>
                </a:solidFill>
                <a:latin typeface="Times" panose="02020603050405020304" pitchFamily="18" charset="0"/>
              </a:endParaRPr>
            </a:p>
          </p:txBody>
        </p:sp>
        <p:sp>
          <p:nvSpPr>
            <p:cNvPr id="281624" name="Rectangle 24"/>
            <p:cNvSpPr>
              <a:spLocks noChangeArrowheads="1"/>
            </p:cNvSpPr>
            <p:nvPr/>
          </p:nvSpPr>
          <p:spPr bwMode="auto">
            <a:xfrm>
              <a:off x="2248" y="1206"/>
              <a:ext cx="116" cy="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50000"/>
                </a:lnSpc>
                <a:spcBef>
                  <a:spcPct val="50000"/>
                </a:spcBef>
                <a:buClrTx/>
                <a:buFontTx/>
                <a:buNone/>
              </a:pPr>
              <a:endParaRPr lang="en-GB" altLang="lt-LT" sz="800">
                <a:latin typeface="Times" panose="02020603050405020304" pitchFamily="18" charset="0"/>
              </a:endParaRPr>
            </a:p>
          </p:txBody>
        </p:sp>
        <p:sp>
          <p:nvSpPr>
            <p:cNvPr id="281634" name="Rectangle 34"/>
            <p:cNvSpPr>
              <a:spLocks noChangeArrowheads="1"/>
            </p:cNvSpPr>
            <p:nvPr/>
          </p:nvSpPr>
          <p:spPr bwMode="auto">
            <a:xfrm>
              <a:off x="1338" y="3151"/>
              <a:ext cx="112" cy="8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sp>
          <p:nvSpPr>
            <p:cNvPr id="281635" name="Text Box 35"/>
            <p:cNvSpPr txBox="1">
              <a:spLocks noChangeArrowheads="1"/>
            </p:cNvSpPr>
            <p:nvPr/>
          </p:nvSpPr>
          <p:spPr bwMode="auto">
            <a:xfrm>
              <a:off x="1313" y="3139"/>
              <a:ext cx="15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r>
                <a:rPr lang="en-GB" altLang="lt-LT" sz="1000" b="1" i="1">
                  <a:solidFill>
                    <a:schemeClr val="bg1"/>
                  </a:solidFill>
                  <a:latin typeface="Times" panose="02020603050405020304" pitchFamily="18" charset="0"/>
                </a:rPr>
                <a:t>4</a:t>
              </a:r>
            </a:p>
          </p:txBody>
        </p:sp>
        <p:grpSp>
          <p:nvGrpSpPr>
            <p:cNvPr id="281646" name="Group 46"/>
            <p:cNvGrpSpPr>
              <a:grpSpLocks/>
            </p:cNvGrpSpPr>
            <p:nvPr/>
          </p:nvGrpSpPr>
          <p:grpSpPr bwMode="auto">
            <a:xfrm>
              <a:off x="1170" y="1752"/>
              <a:ext cx="3579" cy="2250"/>
              <a:chOff x="1170" y="1746"/>
              <a:chExt cx="3579" cy="2250"/>
            </a:xfrm>
          </p:grpSpPr>
          <p:sp>
            <p:nvSpPr>
              <p:cNvPr id="281614" name="AutoShape 14"/>
              <p:cNvSpPr>
                <a:spLocks noChangeArrowheads="1"/>
              </p:cNvSpPr>
              <p:nvPr/>
            </p:nvSpPr>
            <p:spPr bwMode="auto">
              <a:xfrm>
                <a:off x="3045" y="1746"/>
                <a:ext cx="1236" cy="364"/>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sp>
            <p:nvSpPr>
              <p:cNvPr id="281625" name="AutoShape 25"/>
              <p:cNvSpPr>
                <a:spLocks noChangeArrowheads="1"/>
              </p:cNvSpPr>
              <p:nvPr/>
            </p:nvSpPr>
            <p:spPr bwMode="auto">
              <a:xfrm>
                <a:off x="3816" y="2473"/>
                <a:ext cx="933" cy="422"/>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sp>
            <p:nvSpPr>
              <p:cNvPr id="281631" name="AutoShape 31"/>
              <p:cNvSpPr>
                <a:spLocks noChangeArrowheads="1"/>
              </p:cNvSpPr>
              <p:nvPr/>
            </p:nvSpPr>
            <p:spPr bwMode="auto">
              <a:xfrm>
                <a:off x="1336" y="3084"/>
                <a:ext cx="805" cy="611"/>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sp>
            <p:nvSpPr>
              <p:cNvPr id="281636" name="AutoShape 36"/>
              <p:cNvSpPr>
                <a:spLocks noChangeArrowheads="1"/>
              </p:cNvSpPr>
              <p:nvPr/>
            </p:nvSpPr>
            <p:spPr bwMode="auto">
              <a:xfrm>
                <a:off x="2307" y="3633"/>
                <a:ext cx="1314" cy="363"/>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sp>
            <p:nvSpPr>
              <p:cNvPr id="281642" name="Text Box 42"/>
              <p:cNvSpPr txBox="1">
                <a:spLocks noChangeArrowheads="1"/>
              </p:cNvSpPr>
              <p:nvPr/>
            </p:nvSpPr>
            <p:spPr bwMode="auto">
              <a:xfrm>
                <a:off x="3256" y="1752"/>
                <a:ext cx="126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r>
                  <a:rPr lang="lt-LT" altLang="lt-LT" sz="1200" b="1">
                    <a:solidFill>
                      <a:srgbClr val="FF0000"/>
                    </a:solidFill>
                    <a:latin typeface="Times" panose="02020603050405020304" pitchFamily="18" charset="0"/>
                  </a:rPr>
                  <a:t>Prietaisai užfiksuoja 	</a:t>
                </a:r>
              </a:p>
              <a:p>
                <a:pPr algn="ctr">
                  <a:lnSpc>
                    <a:spcPct val="100000"/>
                  </a:lnSpc>
                  <a:spcBef>
                    <a:spcPct val="50000"/>
                  </a:spcBef>
                  <a:buClrTx/>
                  <a:buFontTx/>
                  <a:buNone/>
                </a:pPr>
                <a:r>
                  <a:rPr lang="lt-LT" altLang="lt-LT" sz="1200" b="1">
                    <a:solidFill>
                      <a:srgbClr val="FF0000"/>
                    </a:solidFill>
                    <a:latin typeface="Times" panose="02020603050405020304" pitchFamily="18" charset="0"/>
                  </a:rPr>
                  <a:t>nukripimą</a:t>
                </a:r>
                <a:endParaRPr lang="en-GB" altLang="lt-LT" sz="1200" b="1">
                  <a:solidFill>
                    <a:srgbClr val="FF0000"/>
                  </a:solidFill>
                  <a:latin typeface="Times" panose="02020603050405020304" pitchFamily="18" charset="0"/>
                </a:endParaRPr>
              </a:p>
            </p:txBody>
          </p:sp>
          <p:sp>
            <p:nvSpPr>
              <p:cNvPr id="281643" name="Text Box 43"/>
              <p:cNvSpPr txBox="1">
                <a:spLocks noChangeArrowheads="1"/>
              </p:cNvSpPr>
              <p:nvPr/>
            </p:nvSpPr>
            <p:spPr bwMode="auto">
              <a:xfrm>
                <a:off x="3800" y="2523"/>
                <a:ext cx="86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r>
                  <a:rPr lang="lt-LT" altLang="lt-LT" sz="800" b="1">
                    <a:solidFill>
                      <a:srgbClr val="FF0000"/>
                    </a:solidFill>
                    <a:latin typeface="Times" panose="02020603050405020304" pitchFamily="18" charset="0"/>
                  </a:rPr>
                  <a:t>	Duomenys perduodami į centrinį valdymo bloką</a:t>
                </a:r>
                <a:endParaRPr lang="en-GB" altLang="lt-LT" sz="800" b="1">
                  <a:solidFill>
                    <a:srgbClr val="FF0000"/>
                  </a:solidFill>
                  <a:latin typeface="Times" panose="02020603050405020304" pitchFamily="18" charset="0"/>
                </a:endParaRPr>
              </a:p>
            </p:txBody>
          </p:sp>
          <p:sp>
            <p:nvSpPr>
              <p:cNvPr id="281644" name="Text Box 44"/>
              <p:cNvSpPr txBox="1">
                <a:spLocks noChangeArrowheads="1"/>
              </p:cNvSpPr>
              <p:nvPr/>
            </p:nvSpPr>
            <p:spPr bwMode="auto">
              <a:xfrm>
                <a:off x="1170" y="3203"/>
                <a:ext cx="86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r>
                  <a:rPr lang="lt-LT" altLang="lt-LT" sz="800" b="1">
                    <a:solidFill>
                      <a:srgbClr val="FF0000"/>
                    </a:solidFill>
                    <a:latin typeface="Times" panose="02020603050405020304" pitchFamily="18" charset="0"/>
                  </a:rPr>
                  <a:t>	Vibro mechanizmai perspeja vairuotoją</a:t>
                </a:r>
                <a:endParaRPr lang="en-GB" altLang="lt-LT" sz="800" b="1">
                  <a:solidFill>
                    <a:srgbClr val="FF0000"/>
                  </a:solidFill>
                  <a:latin typeface="Times" panose="02020603050405020304" pitchFamily="18" charset="0"/>
                </a:endParaRPr>
              </a:p>
            </p:txBody>
          </p:sp>
          <p:sp>
            <p:nvSpPr>
              <p:cNvPr id="281645" name="Text Box 45"/>
              <p:cNvSpPr txBox="1">
                <a:spLocks noChangeArrowheads="1"/>
              </p:cNvSpPr>
              <p:nvPr/>
            </p:nvSpPr>
            <p:spPr bwMode="auto">
              <a:xfrm>
                <a:off x="2258" y="3657"/>
                <a:ext cx="127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lnSpc>
                    <a:spcPct val="100000"/>
                  </a:lnSpc>
                  <a:spcBef>
                    <a:spcPct val="50000"/>
                  </a:spcBef>
                  <a:buClrTx/>
                  <a:buFontTx/>
                  <a:buNone/>
                </a:pPr>
                <a:r>
                  <a:rPr lang="lt-LT" altLang="lt-LT" sz="800" b="1">
                    <a:solidFill>
                      <a:srgbClr val="FF0000"/>
                    </a:solidFill>
                    <a:latin typeface="Times" panose="02020603050405020304" pitchFamily="18" charset="0"/>
                  </a:rPr>
                  <a:t>	Vairuotojas sureguoja, automobilis gryžta į eismo juostą</a:t>
                </a:r>
                <a:endParaRPr lang="en-GB" altLang="lt-LT" sz="800" b="1">
                  <a:solidFill>
                    <a:srgbClr val="FF0000"/>
                  </a:solidFill>
                  <a:latin typeface="Times" panose="02020603050405020304" pitchFamily="18" charset="0"/>
                </a:endParaRPr>
              </a:p>
            </p:txBody>
          </p:sp>
        </p:grpSp>
      </p:grpSp>
      <p:sp>
        <p:nvSpPr>
          <p:cNvPr id="281648" name="Text Box 48"/>
          <p:cNvSpPr txBox="1">
            <a:spLocks noChangeArrowheads="1"/>
          </p:cNvSpPr>
          <p:nvPr/>
        </p:nvSpPr>
        <p:spPr bwMode="auto">
          <a:xfrm>
            <a:off x="1631950" y="485775"/>
            <a:ext cx="5710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2400">
                <a:solidFill>
                  <a:schemeClr val="bg1"/>
                </a:solidFill>
              </a:rPr>
              <a:t>Nukripimo nuo važuojamosios dalies sistema</a:t>
            </a:r>
            <a:endParaRPr lang="fr-FR" altLang="lt-LT" sz="24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1647"/>
                                        </p:tgtEl>
                                        <p:attrNameLst>
                                          <p:attrName>style.visibility</p:attrName>
                                        </p:attrNameLst>
                                      </p:cBhvr>
                                      <p:to>
                                        <p:strVal val="visible"/>
                                      </p:to>
                                    </p:set>
                                    <p:animEffect transition="in" filter="fade">
                                      <p:cBhvr>
                                        <p:cTn id="7" dur="2000"/>
                                        <p:tgtEl>
                                          <p:spTgt spid="2816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1648"/>
                                        </p:tgtEl>
                                        <p:attrNameLst>
                                          <p:attrName>style.visibility</p:attrName>
                                        </p:attrNameLst>
                                      </p:cBhvr>
                                      <p:to>
                                        <p:strVal val="visible"/>
                                      </p:to>
                                    </p:set>
                                    <p:animEffect transition="in" filter="fade">
                                      <p:cBhvr>
                                        <p:cTn id="10" dur="2000"/>
                                        <p:tgtEl>
                                          <p:spTgt spid="2816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281648"/>
                                        </p:tgtEl>
                                      </p:cBhvr>
                                    </p:animEffect>
                                    <p:set>
                                      <p:cBhvr>
                                        <p:cTn id="15" dur="1" fill="hold">
                                          <p:stCondLst>
                                            <p:cond delay="1999"/>
                                          </p:stCondLst>
                                        </p:cTn>
                                        <p:tgtEl>
                                          <p:spTgt spid="2816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48" grpId="0"/>
      <p:bldP spid="28164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9AF07220-7442-4C54-8AD7-C8FA24ED8A2E}" type="slidenum">
              <a:rPr lang="fr-FR" altLang="lt-LT"/>
              <a:pPr/>
              <a:t>43</a:t>
            </a:fld>
            <a:endParaRPr lang="fr-FR" altLang="lt-LT"/>
          </a:p>
        </p:txBody>
      </p:sp>
      <p:sp>
        <p:nvSpPr>
          <p:cNvPr id="392199" name="Rectangle 7"/>
          <p:cNvSpPr>
            <a:spLocks noChangeArrowheads="1"/>
          </p:cNvSpPr>
          <p:nvPr/>
        </p:nvSpPr>
        <p:spPr bwMode="auto">
          <a:xfrm>
            <a:off x="533400" y="1981200"/>
            <a:ext cx="5486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5738" indent="-185738"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lt-LT" altLang="lt-LT" sz="2400" b="1" i="1">
                <a:latin typeface="Times" panose="02020603050405020304" pitchFamily="18" charset="0"/>
              </a:rPr>
              <a:t>Principas</a:t>
            </a:r>
          </a:p>
          <a:p>
            <a:pPr>
              <a:lnSpc>
                <a:spcPct val="100000"/>
              </a:lnSpc>
              <a:spcBef>
                <a:spcPct val="40000"/>
              </a:spcBef>
            </a:pPr>
            <a:r>
              <a:rPr lang="lt-LT" altLang="lt-LT">
                <a:latin typeface="Times" panose="02020603050405020304" pitchFamily="18" charset="0"/>
                <a:cs typeface="Times New Roman" panose="02020603050405020304" pitchFamily="18" charset="0"/>
              </a:rPr>
              <a:t>Vienakanalis ryšys priima ir gauna daugybę informacijos iš skirtingų šaltinių (daviklių, saugumo bei komforto įrangos ir t.t..), talpina į atmintį, grupuoja naudojant skaitmeninius kodus</a:t>
            </a:r>
          </a:p>
          <a:p>
            <a:pPr>
              <a:lnSpc>
                <a:spcPct val="100000"/>
              </a:lnSpc>
              <a:spcBef>
                <a:spcPct val="40000"/>
              </a:spcBef>
            </a:pPr>
            <a:r>
              <a:rPr lang="lt-LT" altLang="lt-LT">
                <a:latin typeface="Times" panose="02020603050405020304" pitchFamily="18" charset="0"/>
                <a:cs typeface="Times New Roman" panose="02020603050405020304" pitchFamily="18" charset="0"/>
              </a:rPr>
              <a:t>šis centrinis mikroschemų  blokas ir valdo visą informaciją</a:t>
            </a:r>
          </a:p>
          <a:p>
            <a:pPr>
              <a:lnSpc>
                <a:spcPct val="100000"/>
              </a:lnSpc>
              <a:spcBef>
                <a:spcPct val="40000"/>
              </a:spcBef>
            </a:pPr>
            <a:r>
              <a:rPr lang="lt-LT" altLang="lt-LT">
                <a:latin typeface="Times" panose="02020603050405020304" pitchFamily="18" charset="0"/>
                <a:cs typeface="Times New Roman" panose="02020603050405020304" pitchFamily="18" charset="0"/>
              </a:rPr>
              <a:t>Tai palengvina surasti gedimą ir atlikti diagnostiką, bei užtikrinti saugumą.</a:t>
            </a:r>
          </a:p>
        </p:txBody>
      </p:sp>
      <p:pic>
        <p:nvPicPr>
          <p:cNvPr id="392200" name="Picture 8"/>
          <p:cNvPicPr>
            <a:picLocks noChangeAspect="1" noChangeArrowheads="1"/>
          </p:cNvPicPr>
          <p:nvPr/>
        </p:nvPicPr>
        <p:blipFill>
          <a:blip r:embed="rId3">
            <a:extLst>
              <a:ext uri="{28A0092B-C50C-407E-A947-70E740481C1C}">
                <a14:useLocalDpi xmlns:a14="http://schemas.microsoft.com/office/drawing/2010/main" val="0"/>
              </a:ext>
            </a:extLst>
          </a:blip>
          <a:srcRect l="17159" t="12091" r="14209" b="10690"/>
          <a:stretch>
            <a:fillRect/>
          </a:stretch>
        </p:blipFill>
        <p:spPr bwMode="auto">
          <a:xfrm>
            <a:off x="6477000" y="2592388"/>
            <a:ext cx="2514600" cy="2436812"/>
          </a:xfrm>
          <a:prstGeom prst="rect">
            <a:avLst/>
          </a:prstGeom>
          <a:noFill/>
          <a:extLst>
            <a:ext uri="{909E8E84-426E-40DD-AFC4-6F175D3DCCD1}">
              <a14:hiddenFill xmlns:a14="http://schemas.microsoft.com/office/drawing/2010/main">
                <a:solidFill>
                  <a:srgbClr val="FFFFFF"/>
                </a:solidFill>
              </a14:hiddenFill>
            </a:ext>
          </a:extLst>
        </p:spPr>
      </p:pic>
      <p:sp>
        <p:nvSpPr>
          <p:cNvPr id="392201" name="Rectangle 9"/>
          <p:cNvSpPr>
            <a:spLocks noChangeArrowheads="1"/>
          </p:cNvSpPr>
          <p:nvPr/>
        </p:nvSpPr>
        <p:spPr bwMode="auto">
          <a:xfrm>
            <a:off x="520700" y="1282700"/>
            <a:ext cx="6172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5738" indent="-185738"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fr-FR" altLang="lt-LT" sz="2800" b="1">
                <a:solidFill>
                  <a:srgbClr val="003399"/>
                </a:solidFill>
                <a:latin typeface="Times" panose="02020603050405020304" pitchFamily="18" charset="0"/>
              </a:rPr>
              <a:t>Naujos kartos multipleksinis rysys</a:t>
            </a:r>
          </a:p>
        </p:txBody>
      </p:sp>
      <p:sp>
        <p:nvSpPr>
          <p:cNvPr id="392202" name="Text Box 10"/>
          <p:cNvSpPr txBox="1">
            <a:spLocks noChangeArrowheads="1"/>
          </p:cNvSpPr>
          <p:nvPr/>
        </p:nvSpPr>
        <p:spPr bwMode="auto">
          <a:xfrm>
            <a:off x="1631950" y="485775"/>
            <a:ext cx="5710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2400">
                <a:solidFill>
                  <a:schemeClr val="bg1"/>
                </a:solidFill>
              </a:rPr>
              <a:t>Nukripimo nuo važuojamosios dalies sistema</a:t>
            </a:r>
            <a:endParaRPr lang="fr-FR" altLang="lt-LT" sz="24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2202"/>
                                        </p:tgtEl>
                                        <p:attrNameLst>
                                          <p:attrName>style.visibility</p:attrName>
                                        </p:attrNameLst>
                                      </p:cBhvr>
                                      <p:to>
                                        <p:strVal val="visible"/>
                                      </p:to>
                                    </p:set>
                                    <p:animEffect transition="in" filter="fade">
                                      <p:cBhvr>
                                        <p:cTn id="7" dur="2000"/>
                                        <p:tgtEl>
                                          <p:spTgt spid="3922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392202"/>
                                        </p:tgtEl>
                                      </p:cBhvr>
                                    </p:animEffect>
                                    <p:set>
                                      <p:cBhvr>
                                        <p:cTn id="12" dur="1" fill="hold">
                                          <p:stCondLst>
                                            <p:cond delay="1999"/>
                                          </p:stCondLst>
                                        </p:cTn>
                                        <p:tgtEl>
                                          <p:spTgt spid="392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2" grpId="0"/>
      <p:bldP spid="39220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A5CE3563-C94D-4D75-AACB-56C4D91AB140}" type="slidenum">
              <a:rPr lang="fr-FR" altLang="lt-LT"/>
              <a:pPr/>
              <a:t>44</a:t>
            </a:fld>
            <a:endParaRPr lang="fr-FR" altLang="lt-LT"/>
          </a:p>
        </p:txBody>
      </p:sp>
      <p:sp>
        <p:nvSpPr>
          <p:cNvPr id="393221" name="Rectangle 5"/>
          <p:cNvSpPr>
            <a:spLocks noChangeArrowheads="1"/>
          </p:cNvSpPr>
          <p:nvPr/>
        </p:nvSpPr>
        <p:spPr bwMode="auto">
          <a:xfrm>
            <a:off x="1981200" y="2819400"/>
            <a:ext cx="69342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lnSpc>
                <a:spcPct val="105000"/>
              </a:lnSpc>
              <a:spcBef>
                <a:spcPct val="50000"/>
              </a:spcBef>
              <a:buClr>
                <a:srgbClr val="003399"/>
              </a:buClr>
              <a:buFontTx/>
              <a:buChar char="•"/>
            </a:pPr>
            <a:r>
              <a:rPr lang="lt-LT" altLang="lt-LT" sz="2000">
                <a:latin typeface="Times" panose="02020603050405020304" pitchFamily="18" charset="0"/>
                <a:cs typeface="Times New Roman" panose="02020603050405020304" pitchFamily="18" charset="0"/>
              </a:rPr>
              <a:t>Sumažina automobilio aptarnavimo kaštus</a:t>
            </a:r>
          </a:p>
          <a:p>
            <a:pPr eaLnBrk="0" hangingPunct="0">
              <a:lnSpc>
                <a:spcPct val="105000"/>
              </a:lnSpc>
              <a:spcBef>
                <a:spcPct val="50000"/>
              </a:spcBef>
              <a:buClr>
                <a:srgbClr val="003399"/>
              </a:buClr>
              <a:buFontTx/>
              <a:buChar char="•"/>
            </a:pPr>
            <a:r>
              <a:rPr lang="lt-LT" altLang="lt-LT" sz="2000">
                <a:latin typeface="Times" panose="02020603050405020304" pitchFamily="18" charset="0"/>
                <a:cs typeface="Times New Roman" panose="02020603050405020304" pitchFamily="18" charset="0"/>
              </a:rPr>
              <a:t>Integruoja didelį kiekį saugumo ir komforto elementų</a:t>
            </a:r>
          </a:p>
          <a:p>
            <a:pPr eaLnBrk="0" hangingPunct="0">
              <a:lnSpc>
                <a:spcPct val="105000"/>
              </a:lnSpc>
              <a:spcBef>
                <a:spcPct val="50000"/>
              </a:spcBef>
              <a:buClr>
                <a:srgbClr val="003399"/>
              </a:buClr>
              <a:buFontTx/>
              <a:buChar char="•"/>
            </a:pPr>
            <a:r>
              <a:rPr lang="lt-LT" altLang="lt-LT" sz="2000">
                <a:latin typeface="Times" panose="02020603050405020304" pitchFamily="18" charset="0"/>
                <a:cs typeface="Times New Roman" panose="02020603050405020304" pitchFamily="18" charset="0"/>
              </a:rPr>
              <a:t>Praplečia naujų funkcijų gretas (avarinio signalo šviesų įsijungimas, audio sistemos garso stiprėjimas priklausomai nuo greičio ir t.t..)</a:t>
            </a:r>
          </a:p>
        </p:txBody>
      </p:sp>
      <p:pic>
        <p:nvPicPr>
          <p:cNvPr id="393222" name="Picture 6" descr="0128416"/>
          <p:cNvPicPr>
            <a:picLocks noChangeAspect="1" noChangeArrowheads="1"/>
          </p:cNvPicPr>
          <p:nvPr/>
        </p:nvPicPr>
        <p:blipFill>
          <a:blip r:embed="rId3">
            <a:extLst>
              <a:ext uri="{28A0092B-C50C-407E-A947-70E740481C1C}">
                <a14:useLocalDpi xmlns:a14="http://schemas.microsoft.com/office/drawing/2010/main" val="0"/>
              </a:ext>
            </a:extLst>
          </a:blip>
          <a:srcRect l="68883"/>
          <a:stretch>
            <a:fillRect/>
          </a:stretch>
        </p:blipFill>
        <p:spPr bwMode="auto">
          <a:xfrm>
            <a:off x="609600" y="2133600"/>
            <a:ext cx="1308100" cy="3430588"/>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393223" name="Rectangle 7"/>
          <p:cNvSpPr>
            <a:spLocks noChangeArrowheads="1"/>
          </p:cNvSpPr>
          <p:nvPr/>
        </p:nvSpPr>
        <p:spPr bwMode="auto">
          <a:xfrm>
            <a:off x="2057400" y="20066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5000"/>
              </a:lnSpc>
              <a:spcBef>
                <a:spcPct val="20000"/>
              </a:spcBef>
              <a:buClr>
                <a:srgbClr val="003399"/>
              </a:buClr>
              <a:buFontTx/>
              <a:buNone/>
            </a:pPr>
            <a:r>
              <a:rPr lang="fr-FR" altLang="lt-LT" sz="2400" b="1">
                <a:solidFill>
                  <a:srgbClr val="CC3300"/>
                </a:solidFill>
                <a:latin typeface="Times" panose="02020603050405020304" pitchFamily="18" charset="0"/>
              </a:rPr>
              <a:t>Nauda klientui</a:t>
            </a:r>
          </a:p>
          <a:p>
            <a:pPr eaLnBrk="0" hangingPunct="0">
              <a:lnSpc>
                <a:spcPct val="105000"/>
              </a:lnSpc>
              <a:buClrTx/>
              <a:buFontTx/>
              <a:buChar char="•"/>
            </a:pPr>
            <a:endParaRPr lang="fr-FR" altLang="lt-LT" sz="2000">
              <a:solidFill>
                <a:srgbClr val="CC3300"/>
              </a:solidFill>
              <a:latin typeface="Times" panose="02020603050405020304" pitchFamily="18" charset="0"/>
              <a:cs typeface="Times New Roman" panose="02020603050405020304" pitchFamily="18" charset="0"/>
            </a:endParaRPr>
          </a:p>
        </p:txBody>
      </p:sp>
      <p:sp>
        <p:nvSpPr>
          <p:cNvPr id="393224" name="Rectangle 8"/>
          <p:cNvSpPr>
            <a:spLocks noChangeArrowheads="1"/>
          </p:cNvSpPr>
          <p:nvPr/>
        </p:nvSpPr>
        <p:spPr bwMode="auto">
          <a:xfrm>
            <a:off x="520700" y="1282700"/>
            <a:ext cx="6172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5738" indent="-185738"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fr-FR" altLang="lt-LT" sz="2800" b="1">
                <a:solidFill>
                  <a:srgbClr val="003399"/>
                </a:solidFill>
                <a:latin typeface="Times" panose="02020603050405020304" pitchFamily="18" charset="0"/>
              </a:rPr>
              <a:t>Naujos kartos multipleksinis ry</a:t>
            </a:r>
            <a:r>
              <a:rPr lang="lt-LT" altLang="lt-LT" sz="2800" b="1">
                <a:solidFill>
                  <a:srgbClr val="003399"/>
                </a:solidFill>
                <a:latin typeface="Times" panose="02020603050405020304" pitchFamily="18" charset="0"/>
              </a:rPr>
              <a:t>š</a:t>
            </a:r>
            <a:r>
              <a:rPr lang="fr-FR" altLang="lt-LT" sz="2800" b="1">
                <a:solidFill>
                  <a:srgbClr val="003399"/>
                </a:solidFill>
                <a:latin typeface="Times" panose="02020603050405020304" pitchFamily="18" charset="0"/>
              </a:rPr>
              <a:t>ys</a:t>
            </a:r>
          </a:p>
          <a:p>
            <a:pPr>
              <a:lnSpc>
                <a:spcPct val="100000"/>
              </a:lnSpc>
              <a:spcBef>
                <a:spcPct val="20000"/>
              </a:spcBef>
              <a:buClr>
                <a:srgbClr val="003399"/>
              </a:buClr>
              <a:buFontTx/>
              <a:buNone/>
            </a:pPr>
            <a:endParaRPr lang="fr-FR" altLang="lt-LT" sz="700" b="1">
              <a:solidFill>
                <a:srgbClr val="003399"/>
              </a:solidFill>
              <a:latin typeface="Times"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1"/>
          </p:nvPr>
        </p:nvSpPr>
        <p:spPr/>
        <p:txBody>
          <a:bodyPr/>
          <a:lstStyle/>
          <a:p>
            <a:fld id="{F15EF55F-FBD9-41A4-A38F-C1778EF6226F}" type="slidenum">
              <a:rPr lang="fr-FR" altLang="lt-LT"/>
              <a:pPr/>
              <a:t>45</a:t>
            </a:fld>
            <a:endParaRPr lang="fr-FR" altLang="lt-LT"/>
          </a:p>
        </p:txBody>
      </p:sp>
      <p:sp>
        <p:nvSpPr>
          <p:cNvPr id="306178" name="Rectangle 2"/>
          <p:cNvSpPr>
            <a:spLocks noGrp="1" noChangeArrowheads="1"/>
          </p:cNvSpPr>
          <p:nvPr>
            <p:ph type="title"/>
          </p:nvPr>
        </p:nvSpPr>
        <p:spPr bwMode="auto">
          <a:xfrm>
            <a:off x="273050" y="549275"/>
            <a:ext cx="8915400" cy="5095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lt-LT" altLang="lt-LT" sz="2400">
                <a:solidFill>
                  <a:schemeClr val="bg1"/>
                </a:solidFill>
                <a:latin typeface="Times" panose="02020603050405020304" pitchFamily="18" charset="0"/>
              </a:rPr>
              <a:t>Naujos kartos vairas su nejudančia centrine dalimi</a:t>
            </a:r>
          </a:p>
        </p:txBody>
      </p:sp>
      <p:sp>
        <p:nvSpPr>
          <p:cNvPr id="306179" name="Rectangle 3"/>
          <p:cNvSpPr>
            <a:spLocks noGrp="1" noChangeArrowheads="1"/>
          </p:cNvSpPr>
          <p:nvPr>
            <p:ph type="body" sz="half" idx="1"/>
          </p:nvPr>
        </p:nvSpPr>
        <p:spPr bwMode="auto">
          <a:xfrm>
            <a:off x="495300" y="1600200"/>
            <a:ext cx="438150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lt-LT" altLang="lt-LT">
                <a:latin typeface="Times" panose="02020603050405020304" pitchFamily="18" charset="0"/>
              </a:rPr>
              <a:t>C4 modelyje  dėl nejudančios vairo stebulės inžinieriams pavyko įmontuoti optimalios formos saugos pagalvę, kuri efektyviau apsaugo vairuotojo krūtinės ląstą.</a:t>
            </a:r>
          </a:p>
        </p:txBody>
      </p:sp>
      <p:pic>
        <p:nvPicPr>
          <p:cNvPr id="306180" name="Picture 4" descr="c4_vaira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920750" y="3357563"/>
            <a:ext cx="3527425" cy="23542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182" name="Picture 6" descr="04105147"/>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4881563" y="2349500"/>
            <a:ext cx="4752975" cy="31686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184" name="Picture 8" descr="041051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1563" y="2349500"/>
            <a:ext cx="4752975" cy="3168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6178"/>
                                        </p:tgtEl>
                                        <p:attrNameLst>
                                          <p:attrName>style.visibility</p:attrName>
                                        </p:attrNameLst>
                                      </p:cBhvr>
                                      <p:to>
                                        <p:strVal val="visible"/>
                                      </p:to>
                                    </p:set>
                                    <p:animEffect transition="in" filter="fade">
                                      <p:cBhvr>
                                        <p:cTn id="7" dur="2000"/>
                                        <p:tgtEl>
                                          <p:spTgt spid="306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6179">
                                            <p:txEl>
                                              <p:pRg st="0" end="0"/>
                                            </p:txEl>
                                          </p:spTgt>
                                        </p:tgtEl>
                                        <p:attrNameLst>
                                          <p:attrName>style.visibility</p:attrName>
                                        </p:attrNameLst>
                                      </p:cBhvr>
                                      <p:to>
                                        <p:strVal val="visible"/>
                                      </p:to>
                                    </p:set>
                                    <p:animEffect transition="in" filter="fade">
                                      <p:cBhvr>
                                        <p:cTn id="12" dur="2000"/>
                                        <p:tgtEl>
                                          <p:spTgt spid="30617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6180"/>
                                        </p:tgtEl>
                                        <p:attrNameLst>
                                          <p:attrName>style.visibility</p:attrName>
                                        </p:attrNameLst>
                                      </p:cBhvr>
                                      <p:to>
                                        <p:strVal val="visible"/>
                                      </p:to>
                                    </p:set>
                                    <p:animEffect transition="in" filter="fade">
                                      <p:cBhvr>
                                        <p:cTn id="15" dur="2000"/>
                                        <p:tgtEl>
                                          <p:spTgt spid="30618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06182"/>
                                        </p:tgtEl>
                                        <p:attrNameLst>
                                          <p:attrName>style.visibility</p:attrName>
                                        </p:attrNameLst>
                                      </p:cBhvr>
                                      <p:to>
                                        <p:strVal val="visible"/>
                                      </p:to>
                                    </p:set>
                                    <p:animEffect transition="in" filter="fade">
                                      <p:cBhvr>
                                        <p:cTn id="20" dur="2000"/>
                                        <p:tgtEl>
                                          <p:spTgt spid="306182"/>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306184"/>
                                        </p:tgtEl>
                                        <p:attrNameLst>
                                          <p:attrName>style.visibility</p:attrName>
                                        </p:attrNameLst>
                                      </p:cBhvr>
                                      <p:to>
                                        <p:strVal val="visible"/>
                                      </p:to>
                                    </p:set>
                                    <p:animEffect transition="in" filter="fade">
                                      <p:cBhvr>
                                        <p:cTn id="24" dur="2000"/>
                                        <p:tgtEl>
                                          <p:spTgt spid="306184"/>
                                        </p:tgtEl>
                                      </p:cBhvr>
                                    </p:animEffect>
                                  </p:childTnLst>
                                </p:cTn>
                              </p:par>
                            </p:childTnLst>
                          </p:cTn>
                        </p:par>
                        <p:par>
                          <p:cTn id="25" fill="hold" nodeType="afterGroup">
                            <p:stCondLst>
                              <p:cond delay="4000"/>
                            </p:stCondLst>
                            <p:childTnLst>
                              <p:par>
                                <p:cTn id="26" presetID="10" presetClass="exit" presetSubtype="0" fill="hold" nodeType="afterEffect">
                                  <p:stCondLst>
                                    <p:cond delay="0"/>
                                  </p:stCondLst>
                                  <p:childTnLst>
                                    <p:animEffect transition="out" filter="fade">
                                      <p:cBhvr>
                                        <p:cTn id="27" dur="2000"/>
                                        <p:tgtEl>
                                          <p:spTgt spid="306184"/>
                                        </p:tgtEl>
                                      </p:cBhvr>
                                    </p:animEffect>
                                    <p:set>
                                      <p:cBhvr>
                                        <p:cTn id="28" dur="1" fill="hold">
                                          <p:stCondLst>
                                            <p:cond delay="1999"/>
                                          </p:stCondLst>
                                        </p:cTn>
                                        <p:tgtEl>
                                          <p:spTgt spid="306184"/>
                                        </p:tgtEl>
                                        <p:attrNameLst>
                                          <p:attrName>style.visibility</p:attrName>
                                        </p:attrNameLst>
                                      </p:cBhvr>
                                      <p:to>
                                        <p:strVal val="hidden"/>
                                      </p:to>
                                    </p:set>
                                  </p:childTnLst>
                                </p:cTn>
                              </p:par>
                            </p:childTnLst>
                          </p:cTn>
                        </p:par>
                        <p:par>
                          <p:cTn id="29" fill="hold" nodeType="afterGroup">
                            <p:stCondLst>
                              <p:cond delay="6000"/>
                            </p:stCondLst>
                            <p:childTnLst>
                              <p:par>
                                <p:cTn id="30" presetID="10" presetClass="entr" presetSubtype="0" fill="hold" nodeType="afterEffect">
                                  <p:stCondLst>
                                    <p:cond delay="0"/>
                                  </p:stCondLst>
                                  <p:childTnLst>
                                    <p:set>
                                      <p:cBhvr>
                                        <p:cTn id="31" dur="1" fill="hold">
                                          <p:stCondLst>
                                            <p:cond delay="0"/>
                                          </p:stCondLst>
                                        </p:cTn>
                                        <p:tgtEl>
                                          <p:spTgt spid="306184"/>
                                        </p:tgtEl>
                                        <p:attrNameLst>
                                          <p:attrName>style.visibility</p:attrName>
                                        </p:attrNameLst>
                                      </p:cBhvr>
                                      <p:to>
                                        <p:strVal val="visible"/>
                                      </p:to>
                                    </p:set>
                                    <p:animEffect transition="in" filter="fade">
                                      <p:cBhvr>
                                        <p:cTn id="32" dur="2000"/>
                                        <p:tgtEl>
                                          <p:spTgt spid="306184"/>
                                        </p:tgtEl>
                                      </p:cBhvr>
                                    </p:animEffect>
                                  </p:childTnLst>
                                </p:cTn>
                              </p:par>
                            </p:childTnLst>
                          </p:cTn>
                        </p:par>
                        <p:par>
                          <p:cTn id="33" fill="hold" nodeType="afterGroup">
                            <p:stCondLst>
                              <p:cond delay="8000"/>
                            </p:stCondLst>
                            <p:childTnLst>
                              <p:par>
                                <p:cTn id="34" presetID="10" presetClass="exit" presetSubtype="0" fill="hold" nodeType="afterEffect">
                                  <p:stCondLst>
                                    <p:cond delay="0"/>
                                  </p:stCondLst>
                                  <p:childTnLst>
                                    <p:animEffect transition="out" filter="fade">
                                      <p:cBhvr>
                                        <p:cTn id="35" dur="2000"/>
                                        <p:tgtEl>
                                          <p:spTgt spid="306184"/>
                                        </p:tgtEl>
                                      </p:cBhvr>
                                    </p:animEffect>
                                    <p:set>
                                      <p:cBhvr>
                                        <p:cTn id="36" dur="1" fill="hold">
                                          <p:stCondLst>
                                            <p:cond delay="1999"/>
                                          </p:stCondLst>
                                        </p:cTn>
                                        <p:tgtEl>
                                          <p:spTgt spid="306184"/>
                                        </p:tgtEl>
                                        <p:attrNameLst>
                                          <p:attrName>style.visibility</p:attrName>
                                        </p:attrNameLst>
                                      </p:cBhvr>
                                      <p:to>
                                        <p:strVal val="hidden"/>
                                      </p:to>
                                    </p:set>
                                  </p:childTnLst>
                                </p:cTn>
                              </p:par>
                            </p:childTnLst>
                          </p:cTn>
                        </p:par>
                        <p:par>
                          <p:cTn id="37" fill="hold" nodeType="afterGroup">
                            <p:stCondLst>
                              <p:cond delay="10000"/>
                            </p:stCondLst>
                            <p:childTnLst>
                              <p:par>
                                <p:cTn id="38" presetID="10" presetClass="entr" presetSubtype="0" fill="hold" nodeType="afterEffect">
                                  <p:stCondLst>
                                    <p:cond delay="0"/>
                                  </p:stCondLst>
                                  <p:childTnLst>
                                    <p:set>
                                      <p:cBhvr>
                                        <p:cTn id="39" dur="1" fill="hold">
                                          <p:stCondLst>
                                            <p:cond delay="0"/>
                                          </p:stCondLst>
                                        </p:cTn>
                                        <p:tgtEl>
                                          <p:spTgt spid="306184"/>
                                        </p:tgtEl>
                                        <p:attrNameLst>
                                          <p:attrName>style.visibility</p:attrName>
                                        </p:attrNameLst>
                                      </p:cBhvr>
                                      <p:to>
                                        <p:strVal val="visible"/>
                                      </p:to>
                                    </p:set>
                                    <p:animEffect transition="in" filter="fade">
                                      <p:cBhvr>
                                        <p:cTn id="40" dur="2000"/>
                                        <p:tgtEl>
                                          <p:spTgt spid="306184"/>
                                        </p:tgtEl>
                                      </p:cBhvr>
                                    </p:animEffect>
                                  </p:childTnLst>
                                </p:cTn>
                              </p:par>
                            </p:childTnLst>
                          </p:cTn>
                        </p:par>
                        <p:par>
                          <p:cTn id="41" fill="hold" nodeType="afterGroup">
                            <p:stCondLst>
                              <p:cond delay="12000"/>
                            </p:stCondLst>
                            <p:childTnLst>
                              <p:par>
                                <p:cTn id="42" presetID="10" presetClass="exit" presetSubtype="0" fill="hold" nodeType="afterEffect">
                                  <p:stCondLst>
                                    <p:cond delay="0"/>
                                  </p:stCondLst>
                                  <p:childTnLst>
                                    <p:animEffect transition="out" filter="fade">
                                      <p:cBhvr>
                                        <p:cTn id="43" dur="2000"/>
                                        <p:tgtEl>
                                          <p:spTgt spid="306184"/>
                                        </p:tgtEl>
                                      </p:cBhvr>
                                    </p:animEffect>
                                    <p:set>
                                      <p:cBhvr>
                                        <p:cTn id="44" dur="1" fill="hold">
                                          <p:stCondLst>
                                            <p:cond delay="1999"/>
                                          </p:stCondLst>
                                        </p:cTn>
                                        <p:tgtEl>
                                          <p:spTgt spid="306184"/>
                                        </p:tgtEl>
                                        <p:attrNameLst>
                                          <p:attrName>style.visibility</p:attrName>
                                        </p:attrNameLst>
                                      </p:cBhvr>
                                      <p:to>
                                        <p:strVal val="hidden"/>
                                      </p:to>
                                    </p:set>
                                  </p:childTnLst>
                                </p:cTn>
                              </p:par>
                            </p:childTnLst>
                          </p:cTn>
                        </p:par>
                        <p:par>
                          <p:cTn id="45" fill="hold" nodeType="afterGroup">
                            <p:stCondLst>
                              <p:cond delay="14000"/>
                            </p:stCondLst>
                            <p:childTnLst>
                              <p:par>
                                <p:cTn id="46" presetID="10" presetClass="entr" presetSubtype="0" fill="hold" nodeType="afterEffect">
                                  <p:stCondLst>
                                    <p:cond delay="0"/>
                                  </p:stCondLst>
                                  <p:childTnLst>
                                    <p:set>
                                      <p:cBhvr>
                                        <p:cTn id="47" dur="1" fill="hold">
                                          <p:stCondLst>
                                            <p:cond delay="0"/>
                                          </p:stCondLst>
                                        </p:cTn>
                                        <p:tgtEl>
                                          <p:spTgt spid="306184"/>
                                        </p:tgtEl>
                                        <p:attrNameLst>
                                          <p:attrName>style.visibility</p:attrName>
                                        </p:attrNameLst>
                                      </p:cBhvr>
                                      <p:to>
                                        <p:strVal val="visible"/>
                                      </p:to>
                                    </p:set>
                                    <p:animEffect transition="in" filter="fade">
                                      <p:cBhvr>
                                        <p:cTn id="48" dur="2000"/>
                                        <p:tgtEl>
                                          <p:spTgt spid="306184"/>
                                        </p:tgtEl>
                                      </p:cBhvr>
                                    </p:animEffect>
                                  </p:childTnLst>
                                </p:cTn>
                              </p:par>
                            </p:childTnLst>
                          </p:cTn>
                        </p:par>
                        <p:par>
                          <p:cTn id="49" fill="hold" nodeType="afterGroup">
                            <p:stCondLst>
                              <p:cond delay="16000"/>
                            </p:stCondLst>
                            <p:childTnLst>
                              <p:par>
                                <p:cTn id="50" presetID="10" presetClass="exit" presetSubtype="0" repeatCount="indefinite" fill="hold" nodeType="afterEffect">
                                  <p:stCondLst>
                                    <p:cond delay="0"/>
                                  </p:stCondLst>
                                  <p:endCondLst>
                                    <p:cond evt="onNext" delay="0">
                                      <p:tgtEl>
                                        <p:sldTgt/>
                                      </p:tgtEl>
                                    </p:cond>
                                  </p:endCondLst>
                                  <p:childTnLst>
                                    <p:animEffect transition="out" filter="fade">
                                      <p:cBhvr>
                                        <p:cTn id="51" dur="2000"/>
                                        <p:tgtEl>
                                          <p:spTgt spid="306184"/>
                                        </p:tgtEl>
                                      </p:cBhvr>
                                    </p:animEffect>
                                    <p:set>
                                      <p:cBhvr>
                                        <p:cTn id="52" dur="1" fill="hold">
                                          <p:stCondLst>
                                            <p:cond delay="1999"/>
                                          </p:stCondLst>
                                        </p:cTn>
                                        <p:tgtEl>
                                          <p:spTgt spid="3061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8" grpId="0"/>
      <p:bldP spid="30617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998343D3-6977-4CE1-A916-37FFC66B2EF4}" type="slidenum">
              <a:rPr lang="fr-FR" altLang="lt-LT"/>
              <a:pPr/>
              <a:t>46</a:t>
            </a:fld>
            <a:endParaRPr lang="fr-FR" altLang="lt-LT"/>
          </a:p>
        </p:txBody>
      </p:sp>
      <p:sp>
        <p:nvSpPr>
          <p:cNvPr id="295938" name="Rectangle 2"/>
          <p:cNvSpPr>
            <a:spLocks noGrp="1" noChangeArrowheads="1"/>
          </p:cNvSpPr>
          <p:nvPr>
            <p:ph type="title"/>
          </p:nvPr>
        </p:nvSpPr>
        <p:spPr bwMode="auto">
          <a:xfrm>
            <a:off x="3729038" y="476250"/>
            <a:ext cx="2370137" cy="7064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lt-LT">
                <a:solidFill>
                  <a:schemeClr val="bg1"/>
                </a:solidFill>
                <a:latin typeface="Times" panose="02020603050405020304" pitchFamily="18" charset="0"/>
              </a:rPr>
              <a:t>Stop &amp; Start</a:t>
            </a:r>
            <a:endParaRPr lang="lt-LT" altLang="lt-LT">
              <a:solidFill>
                <a:schemeClr val="bg1"/>
              </a:solidFill>
              <a:latin typeface="Times" panose="02020603050405020304" pitchFamily="18" charset="0"/>
            </a:endParaRPr>
          </a:p>
        </p:txBody>
      </p:sp>
      <p:sp>
        <p:nvSpPr>
          <p:cNvPr id="295939" name="Rectangle 3"/>
          <p:cNvSpPr>
            <a:spLocks noGrp="1" noChangeArrowheads="1"/>
          </p:cNvSpPr>
          <p:nvPr>
            <p:ph type="body" sz="half" idx="1"/>
          </p:nvPr>
        </p:nvSpPr>
        <p:spPr bwMode="auto">
          <a:xfrm>
            <a:off x="776288" y="1628775"/>
            <a:ext cx="4968875" cy="43100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pPr>
            <a:r>
              <a:rPr lang="lt-LT" altLang="lt-LT" sz="1800" b="1">
                <a:latin typeface="Times" panose="02020603050405020304" pitchFamily="18" charset="0"/>
              </a:rPr>
              <a:t>"Stop &amp; Start" sistema ypatinga tuo, jog specialus elektroninis valdymo blokas užgesina automobilio variklį jam nejudant ilgesnį laiką, pavyzdžiui, sustojus prie šviesoforo ar stovint eismo spūstyje. Vos tik vairuotojas bent šiek tiek atleidžia stabdžio pedalą, valdymo blokas pasiunčia komandą vėl užvesti variklį. </a:t>
            </a:r>
          </a:p>
          <a:p>
            <a:pPr>
              <a:lnSpc>
                <a:spcPct val="90000"/>
              </a:lnSpc>
            </a:pPr>
            <a:r>
              <a:rPr lang="lt-LT" altLang="lt-LT" sz="1800" b="1">
                <a:latin typeface="Times" panose="02020603050405020304" pitchFamily="18" charset="0"/>
              </a:rPr>
              <a:t>Naujosios sistemos dėka automobilio degalų sąnaudos sumažės 10-15 procentų važinėjant mieste bei 6 procentais važinėjant mišriu ciklu.</a:t>
            </a:r>
          </a:p>
          <a:p>
            <a:pPr>
              <a:lnSpc>
                <a:spcPct val="90000"/>
              </a:lnSpc>
            </a:pPr>
            <a:endParaRPr lang="lt-LT" altLang="lt-LT" sz="1800" b="1">
              <a:latin typeface="Times" panose="02020603050405020304" pitchFamily="18" charset="0"/>
            </a:endParaRPr>
          </a:p>
          <a:p>
            <a:pPr>
              <a:lnSpc>
                <a:spcPct val="90000"/>
              </a:lnSpc>
            </a:pPr>
            <a:r>
              <a:rPr lang="lt-LT" altLang="lt-LT" sz="1800" b="1">
                <a:latin typeface="Times" panose="02020603050405020304" pitchFamily="18" charset="0"/>
              </a:rPr>
              <a:t>Pirmiausia "Stop &amp; Start" sistema bus pradėta montuoti į “Citroen C3”. </a:t>
            </a:r>
          </a:p>
          <a:p>
            <a:pPr>
              <a:lnSpc>
                <a:spcPct val="90000"/>
              </a:lnSpc>
            </a:pPr>
            <a:endParaRPr lang="lt-LT" altLang="lt-LT" sz="1800" b="1">
              <a:latin typeface="Times" panose="02020603050405020304" pitchFamily="18" charset="0"/>
            </a:endParaRPr>
          </a:p>
        </p:txBody>
      </p:sp>
      <p:pic>
        <p:nvPicPr>
          <p:cNvPr id="295943" name="Picture 7" descr="stt_0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48400" y="1196975"/>
            <a:ext cx="3019425" cy="45354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1"/>
          </p:nvPr>
        </p:nvSpPr>
        <p:spPr/>
        <p:txBody>
          <a:bodyPr/>
          <a:lstStyle/>
          <a:p>
            <a:fld id="{D1311EF9-F1E7-4893-BFCF-DA842A18DBF7}" type="slidenum">
              <a:rPr lang="fr-FR" altLang="lt-LT"/>
              <a:pPr/>
              <a:t>47</a:t>
            </a:fld>
            <a:endParaRPr lang="fr-FR" altLang="lt-LT"/>
          </a:p>
        </p:txBody>
      </p:sp>
      <p:pic>
        <p:nvPicPr>
          <p:cNvPr id="227345" name="Picture 17" descr="cruis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889625" y="1341438"/>
            <a:ext cx="3311525" cy="22034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4" name="Rectangle 6"/>
          <p:cNvSpPr>
            <a:spLocks noGrp="1" noChangeArrowheads="1"/>
          </p:cNvSpPr>
          <p:nvPr>
            <p:ph type="body" sz="half" idx="1"/>
          </p:nvPr>
        </p:nvSpPr>
        <p:spPr bwMode="auto">
          <a:xfrm>
            <a:off x="495300" y="1600200"/>
            <a:ext cx="438150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spcBef>
                <a:spcPct val="0"/>
              </a:spcBef>
              <a:buFont typeface="Arial" panose="020B0604020202020204" pitchFamily="34" charset="0"/>
              <a:buNone/>
            </a:pPr>
            <a:endParaRPr lang="fr-FR" altLang="lt-LT" sz="1800">
              <a:latin typeface="Times" panose="02020603050405020304" pitchFamily="18" charset="0"/>
            </a:endParaRPr>
          </a:p>
          <a:p>
            <a:pPr>
              <a:spcBef>
                <a:spcPct val="0"/>
              </a:spcBef>
              <a:buFont typeface="Wingdings 3" panose="05040102010807070707" pitchFamily="18" charset="2"/>
              <a:buChar char="â"/>
            </a:pPr>
            <a:endParaRPr lang="en-GB" altLang="lt-LT" sz="1800">
              <a:latin typeface="Times" panose="02020603050405020304" pitchFamily="18" charset="0"/>
            </a:endParaRPr>
          </a:p>
        </p:txBody>
      </p:sp>
      <p:sp>
        <p:nvSpPr>
          <p:cNvPr id="227335" name="Text Box 7"/>
          <p:cNvSpPr txBox="1">
            <a:spLocks noChangeArrowheads="1"/>
          </p:cNvSpPr>
          <p:nvPr/>
        </p:nvSpPr>
        <p:spPr bwMode="auto">
          <a:xfrm>
            <a:off x="415925" y="2420938"/>
            <a:ext cx="42910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Font typeface="Arial" panose="020B0604020202020204" pitchFamily="34" charset="0"/>
              <a:buNone/>
            </a:pPr>
            <a:endParaRPr lang="fr-FR" altLang="lt-LT" sz="1600">
              <a:solidFill>
                <a:schemeClr val="tx1"/>
              </a:solidFill>
            </a:endParaRPr>
          </a:p>
          <a:p>
            <a:pPr algn="l">
              <a:lnSpc>
                <a:spcPct val="100000"/>
              </a:lnSpc>
              <a:buFont typeface="Arial" panose="020B0604020202020204" pitchFamily="34" charset="0"/>
              <a:buNone/>
            </a:pPr>
            <a:endParaRPr lang="fr-FR" altLang="lt-LT" sz="1600">
              <a:solidFill>
                <a:schemeClr val="tx1"/>
              </a:solidFill>
            </a:endParaRPr>
          </a:p>
          <a:p>
            <a:pPr algn="l">
              <a:lnSpc>
                <a:spcPct val="100000"/>
              </a:lnSpc>
              <a:buFont typeface="Arial" panose="020B0604020202020204" pitchFamily="34" charset="0"/>
              <a:buChar char="&gt;"/>
            </a:pPr>
            <a:endParaRPr lang="fr-FR" altLang="lt-LT" sz="1600">
              <a:solidFill>
                <a:schemeClr val="tx1"/>
              </a:solidFill>
            </a:endParaRPr>
          </a:p>
        </p:txBody>
      </p:sp>
      <p:sp>
        <p:nvSpPr>
          <p:cNvPr id="227336" name="Text Box 8"/>
          <p:cNvSpPr txBox="1">
            <a:spLocks noChangeArrowheads="1"/>
          </p:cNvSpPr>
          <p:nvPr/>
        </p:nvSpPr>
        <p:spPr bwMode="auto">
          <a:xfrm>
            <a:off x="2649538" y="187325"/>
            <a:ext cx="38909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sz="2400" b="1">
                <a:solidFill>
                  <a:schemeClr val="bg1"/>
                </a:solidFill>
              </a:rPr>
              <a:t>Pastovaus greičio palaikymo</a:t>
            </a:r>
          </a:p>
          <a:p>
            <a:pPr algn="l">
              <a:lnSpc>
                <a:spcPct val="100000"/>
              </a:lnSpc>
              <a:buClrTx/>
              <a:buFontTx/>
              <a:buNone/>
            </a:pPr>
            <a:r>
              <a:rPr lang="lt-LT" altLang="lt-LT" sz="2400" b="1">
                <a:solidFill>
                  <a:schemeClr val="bg1"/>
                </a:solidFill>
              </a:rPr>
              <a:t> sistema su greičio ribotuvu</a:t>
            </a:r>
            <a:endParaRPr lang="fr-FR" altLang="lt-LT" sz="2400" b="1">
              <a:solidFill>
                <a:schemeClr val="bg1"/>
              </a:solidFill>
            </a:endParaRPr>
          </a:p>
        </p:txBody>
      </p:sp>
      <p:sp>
        <p:nvSpPr>
          <p:cNvPr id="227342" name="Text Box 14"/>
          <p:cNvSpPr txBox="1">
            <a:spLocks noChangeArrowheads="1"/>
          </p:cNvSpPr>
          <p:nvPr/>
        </p:nvSpPr>
        <p:spPr bwMode="auto">
          <a:xfrm>
            <a:off x="631825" y="4652963"/>
            <a:ext cx="647858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b="1">
                <a:solidFill>
                  <a:schemeClr val="tx1"/>
                </a:solidFill>
              </a:rPr>
              <a:t>Pastovaus greičio palaikymo sistema</a:t>
            </a:r>
          </a:p>
          <a:p>
            <a:pPr algn="l">
              <a:lnSpc>
                <a:spcPct val="100000"/>
              </a:lnSpc>
              <a:buClrTx/>
              <a:buFontTx/>
              <a:buChar char="•"/>
            </a:pPr>
            <a:r>
              <a:rPr lang="lt-LT" altLang="lt-LT">
                <a:solidFill>
                  <a:schemeClr val="tx1"/>
                </a:solidFill>
              </a:rPr>
              <a:t>Palaiko nustatytą važiavimo greitį</a:t>
            </a:r>
          </a:p>
          <a:p>
            <a:pPr algn="l">
              <a:lnSpc>
                <a:spcPct val="100000"/>
              </a:lnSpc>
              <a:buClrTx/>
              <a:buFontTx/>
              <a:buChar char="•"/>
            </a:pPr>
            <a:r>
              <a:rPr lang="lt-LT" altLang="lt-LT">
                <a:solidFill>
                  <a:schemeClr val="tx1"/>
                </a:solidFill>
              </a:rPr>
              <a:t>Mygtuko paspaudimu galima didinti arba mažinti automobilio greitį</a:t>
            </a:r>
            <a:endParaRPr lang="lt-LT" altLang="lt-LT" b="1">
              <a:solidFill>
                <a:schemeClr val="tx1"/>
              </a:solidFill>
            </a:endParaRPr>
          </a:p>
        </p:txBody>
      </p:sp>
      <p:sp>
        <p:nvSpPr>
          <p:cNvPr id="227343" name="Text Box 15"/>
          <p:cNvSpPr txBox="1">
            <a:spLocks noChangeArrowheads="1"/>
          </p:cNvSpPr>
          <p:nvPr/>
        </p:nvSpPr>
        <p:spPr bwMode="auto">
          <a:xfrm>
            <a:off x="560388" y="3357563"/>
            <a:ext cx="665321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ClrTx/>
              <a:buFontTx/>
              <a:buNone/>
            </a:pPr>
            <a:r>
              <a:rPr lang="lt-LT" altLang="lt-LT" b="1">
                <a:solidFill>
                  <a:schemeClr val="tx1"/>
                </a:solidFill>
              </a:rPr>
              <a:t>Greičio ribojimo sistema</a:t>
            </a:r>
          </a:p>
          <a:p>
            <a:pPr algn="l">
              <a:lnSpc>
                <a:spcPct val="100000"/>
              </a:lnSpc>
              <a:buClrTx/>
              <a:buFontTx/>
              <a:buChar char="•"/>
            </a:pPr>
            <a:r>
              <a:rPr lang="lt-LT" altLang="lt-LT">
                <a:solidFill>
                  <a:schemeClr val="tx1"/>
                </a:solidFill>
              </a:rPr>
              <a:t>Neleidžia automobiliui išvystyti didesnio greičio, nei buvo nustatytas.</a:t>
            </a:r>
          </a:p>
          <a:p>
            <a:pPr algn="l">
              <a:lnSpc>
                <a:spcPct val="100000"/>
              </a:lnSpc>
              <a:buClrTx/>
              <a:buFontTx/>
              <a:buChar char="•"/>
            </a:pPr>
            <a:r>
              <a:rPr lang="lt-LT" altLang="lt-LT">
                <a:solidFill>
                  <a:schemeClr val="tx1"/>
                </a:solidFill>
              </a:rPr>
              <a:t>Laikinai atsijungia labai stipriai paspaudus akseleratoriaus pedalą</a:t>
            </a:r>
            <a:endParaRPr lang="lt-LT" altLang="lt-LT" b="1">
              <a:solidFill>
                <a:schemeClr val="tx1"/>
              </a:solidFill>
            </a:endParaRPr>
          </a:p>
        </p:txBody>
      </p:sp>
      <p:sp>
        <p:nvSpPr>
          <p:cNvPr id="227344" name="Text Box 16"/>
          <p:cNvSpPr txBox="1">
            <a:spLocks noChangeArrowheads="1"/>
          </p:cNvSpPr>
          <p:nvPr/>
        </p:nvSpPr>
        <p:spPr bwMode="auto">
          <a:xfrm>
            <a:off x="560388" y="2276475"/>
            <a:ext cx="42497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buClrTx/>
              <a:buFontTx/>
              <a:buNone/>
            </a:pPr>
            <a:r>
              <a:rPr lang="lt-LT" altLang="lt-LT" b="1">
                <a:solidFill>
                  <a:schemeClr val="tx1"/>
                </a:solidFill>
              </a:rPr>
              <a:t>Garsinis perspėjimo signalas</a:t>
            </a:r>
          </a:p>
          <a:p>
            <a:pPr algn="l">
              <a:lnSpc>
                <a:spcPct val="100000"/>
              </a:lnSpc>
              <a:buClrTx/>
              <a:buFontTx/>
              <a:buChar char="•"/>
            </a:pPr>
            <a:r>
              <a:rPr lang="lt-LT" altLang="lt-LT">
                <a:solidFill>
                  <a:schemeClr val="tx1"/>
                </a:solidFill>
              </a:rPr>
              <a:t>Įspejamasis signalas višijus leistiną greitį (programuojamas)</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C0F7A9B4-81A3-42D6-B401-FC1873FB686D}" type="slidenum">
              <a:rPr lang="fr-FR" altLang="lt-LT"/>
              <a:pPr/>
              <a:t>48</a:t>
            </a:fld>
            <a:endParaRPr lang="fr-FR" altLang="lt-LT"/>
          </a:p>
        </p:txBody>
      </p:sp>
      <p:sp>
        <p:nvSpPr>
          <p:cNvPr id="312327" name="Rectangle 7"/>
          <p:cNvSpPr>
            <a:spLocks noGrp="1" noChangeArrowheads="1"/>
          </p:cNvSpPr>
          <p:nvPr>
            <p:ph type="title"/>
          </p:nvPr>
        </p:nvSpPr>
        <p:spPr bwMode="auto">
          <a:xfrm>
            <a:off x="415925" y="476250"/>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lt-LT" altLang="lt-LT">
                <a:solidFill>
                  <a:schemeClr val="bg1"/>
                </a:solidFill>
                <a:latin typeface="Times" panose="02020603050405020304" pitchFamily="18" charset="0"/>
              </a:rPr>
              <a:t>“Citroen” lyderis saugumo srityje</a:t>
            </a:r>
            <a:br>
              <a:rPr lang="lt-LT" altLang="lt-LT">
                <a:solidFill>
                  <a:schemeClr val="bg1"/>
                </a:solidFill>
                <a:latin typeface="Times" panose="02020603050405020304" pitchFamily="18" charset="0"/>
              </a:rPr>
            </a:br>
            <a:endParaRPr lang="lt-LT" altLang="lt-LT">
              <a:solidFill>
                <a:schemeClr val="bg1"/>
              </a:solidFill>
              <a:latin typeface="Times" panose="02020603050405020304" pitchFamily="18" charset="0"/>
            </a:endParaRPr>
          </a:p>
        </p:txBody>
      </p:sp>
      <p:sp>
        <p:nvSpPr>
          <p:cNvPr id="312328" name="Rectangle 8"/>
          <p:cNvSpPr>
            <a:spLocks noGrp="1" noChangeArrowheads="1"/>
          </p:cNvSpPr>
          <p:nvPr>
            <p:ph type="body" idx="1"/>
          </p:nvPr>
        </p:nvSpPr>
        <p:spPr bwMode="auto">
          <a:xfrm>
            <a:off x="488950" y="1268413"/>
            <a:ext cx="8915400" cy="45259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lt-LT" altLang="lt-LT" b="1" i="1">
                <a:latin typeface="Times" panose="02020603050405020304" pitchFamily="18" charset="0"/>
              </a:rPr>
              <a:t>“Citroen” modeliai C5 ir C4 puikiai išlaikė saugumo egzaminą - “Euro NCAP” organizacijos vykdomuose saugumo testuose šie automobiliai pelnė atitinkamai 36 ir 35 taškų įvertinimą iš 37 galimų.</a:t>
            </a:r>
          </a:p>
          <a:p>
            <a:r>
              <a:rPr lang="lt-LT" altLang="lt-LT" b="1" i="1">
                <a:latin typeface="Times" panose="02020603050405020304" pitchFamily="18" charset="0"/>
              </a:rPr>
              <a:t> Be to, “Citroen C5” gavo aukščiausią įvertinimą per visą saugumo testų istoriją ir dabar yra pats saugiausias automobilis Europoje. </a:t>
            </a:r>
          </a:p>
          <a:p>
            <a:endParaRPr lang="lt-LT" altLang="lt-LT" b="1" i="1">
              <a:latin typeface="Times" panose="02020603050405020304" pitchFamily="18" charset="0"/>
            </a:endParaRPr>
          </a:p>
        </p:txBody>
      </p:sp>
      <p:pic>
        <p:nvPicPr>
          <p:cNvPr id="312329" name="Picture 9" descr="041200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213" y="3141663"/>
            <a:ext cx="3600450" cy="2397125"/>
          </a:xfrm>
          <a:prstGeom prst="rect">
            <a:avLst/>
          </a:prstGeom>
          <a:noFill/>
          <a:extLst>
            <a:ext uri="{909E8E84-426E-40DD-AFC4-6F175D3DCCD1}">
              <a14:hiddenFill xmlns:a14="http://schemas.microsoft.com/office/drawing/2010/main">
                <a:solidFill>
                  <a:srgbClr val="FFFFFF"/>
                </a:solidFill>
              </a14:hiddenFill>
            </a:ext>
          </a:extLst>
        </p:spPr>
      </p:pic>
      <p:pic>
        <p:nvPicPr>
          <p:cNvPr id="312330" name="Picture 10" descr="041201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8900" y="3141663"/>
            <a:ext cx="3529013" cy="2349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EC9B51FE-7BC0-4E81-AE1A-1349F35EDE7B}" type="slidenum">
              <a:rPr lang="fr-FR" altLang="lt-LT"/>
              <a:pPr/>
              <a:t>49</a:t>
            </a:fld>
            <a:endParaRPr lang="fr-FR" altLang="lt-LT"/>
          </a:p>
        </p:txBody>
      </p:sp>
      <p:sp>
        <p:nvSpPr>
          <p:cNvPr id="323589" name="Rectangle 5"/>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lt-LT" altLang="lt-LT"/>
          </a:p>
        </p:txBody>
      </p:sp>
      <p:pic>
        <p:nvPicPr>
          <p:cNvPr id="323588" name="C5_Helmet_20-09-04ShortVO">
            <a:hlinkClick r:id="" action="ppaction://media"/>
          </p:cNvPr>
          <p:cNvPicPr>
            <a:picLocks noGrp="1" noRot="1" noChangeAspect="1" noChangeArrowheads="1"/>
          </p:cNvPicPr>
          <p:nvPr>
            <p:ph idx="1"/>
            <a:videoFile r:link="rId1"/>
          </p:nvPr>
        </p:nvPicPr>
        <p:blipFill>
          <a:blip r:embed="rId4"/>
          <a:srcRect/>
          <a:stretch>
            <a:fillRect/>
          </a:stretch>
        </p:blipFill>
        <p:spPr bwMode="auto">
          <a:xfrm>
            <a:off x="2144713" y="1341438"/>
            <a:ext cx="5492750" cy="44942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254" fill="hold"/>
                                        <p:tgtEl>
                                          <p:spTgt spid="3235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23588"/>
                </p:tgtEl>
              </p:cMediaNode>
            </p:video>
            <p:seq concurrent="1" nextAc="seek">
              <p:cTn id="8" restart="whenNotActive" fill="hold" evtFilter="cancelBubble" nodeType="interactiveSeq">
                <p:stCondLst>
                  <p:cond evt="onClick" delay="0">
                    <p:tgtEl>
                      <p:spTgt spid="32358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23588"/>
                                        </p:tgtEl>
                                      </p:cBhvr>
                                    </p:cmd>
                                  </p:childTnLst>
                                </p:cTn>
                              </p:par>
                            </p:childTnLst>
                          </p:cTn>
                        </p:par>
                      </p:childTnLst>
                    </p:cTn>
                  </p:par>
                </p:childTnLst>
              </p:cTn>
              <p:nextCondLst>
                <p:cond evt="onClick" delay="0">
                  <p:tgtEl>
                    <p:spTgt spid="32358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1"/>
          </p:nvPr>
        </p:nvSpPr>
        <p:spPr/>
        <p:txBody>
          <a:bodyPr/>
          <a:lstStyle/>
          <a:p>
            <a:fld id="{76B4330E-43BC-4635-A53F-C6D15481DB29}" type="slidenum">
              <a:rPr lang="fr-FR" altLang="lt-LT"/>
              <a:pPr/>
              <a:t>5</a:t>
            </a:fld>
            <a:endParaRPr lang="fr-FR" altLang="lt-LT"/>
          </a:p>
        </p:txBody>
      </p:sp>
      <p:sp>
        <p:nvSpPr>
          <p:cNvPr id="348164" name="Rectangle 4"/>
          <p:cNvSpPr>
            <a:spLocks noGrp="1" noChangeArrowheads="1"/>
          </p:cNvSpPr>
          <p:nvPr>
            <p:ph type="title"/>
          </p:nvPr>
        </p:nvSpPr>
        <p:spPr bwMode="auto">
          <a:xfrm>
            <a:off x="488950" y="404813"/>
            <a:ext cx="8915400" cy="6334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lt-LT" altLang="lt-LT" sz="2000">
                <a:solidFill>
                  <a:schemeClr val="bg1"/>
                </a:solidFill>
                <a:latin typeface="Times" panose="02020603050405020304" pitchFamily="18" charset="0"/>
              </a:rPr>
              <a:t>ABS</a:t>
            </a:r>
          </a:p>
        </p:txBody>
      </p:sp>
      <p:sp>
        <p:nvSpPr>
          <p:cNvPr id="348165" name="AutoShape 5"/>
          <p:cNvSpPr>
            <a:spLocks noChangeArrowheads="1"/>
          </p:cNvSpPr>
          <p:nvPr/>
        </p:nvSpPr>
        <p:spPr bwMode="auto">
          <a:xfrm>
            <a:off x="1568450" y="3505200"/>
            <a:ext cx="6115050" cy="1219200"/>
          </a:xfrm>
          <a:prstGeom prst="downArrowCallout">
            <a:avLst>
              <a:gd name="adj1" fmla="val 18576"/>
              <a:gd name="adj2" fmla="val 23662"/>
              <a:gd name="adj3" fmla="val 16667"/>
              <a:gd name="adj4" fmla="val 66667"/>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buClrTx/>
              <a:buFontTx/>
              <a:buNone/>
            </a:pPr>
            <a:r>
              <a:rPr lang="lt-LT" altLang="lt-LT" sz="2000">
                <a:solidFill>
                  <a:schemeClr val="tx1"/>
                </a:solidFill>
                <a:cs typeface="Times New Roman" panose="02020603050405020304" pitchFamily="18" charset="0"/>
              </a:rPr>
              <a:t>Davikliai parodo, kad vienas iš ratų yra blokuojamas </a:t>
            </a:r>
          </a:p>
          <a:p>
            <a:pPr>
              <a:lnSpc>
                <a:spcPct val="100000"/>
              </a:lnSpc>
              <a:buClrTx/>
              <a:buFontTx/>
              <a:buNone/>
            </a:pPr>
            <a:endParaRPr lang="lt-LT" altLang="lt-LT" sz="2000">
              <a:solidFill>
                <a:schemeClr val="tx1"/>
              </a:solidFill>
            </a:endParaRPr>
          </a:p>
        </p:txBody>
      </p:sp>
      <p:sp>
        <p:nvSpPr>
          <p:cNvPr id="348166" name="Rectangle 6"/>
          <p:cNvSpPr>
            <a:spLocks noChangeArrowheads="1"/>
          </p:cNvSpPr>
          <p:nvPr/>
        </p:nvSpPr>
        <p:spPr bwMode="auto">
          <a:xfrm>
            <a:off x="1524000" y="1403350"/>
            <a:ext cx="7966075"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fr-FR" altLang="lt-LT" sz="2800" b="1">
                <a:solidFill>
                  <a:srgbClr val="003399"/>
                </a:solidFill>
                <a:latin typeface="Times" panose="02020603050405020304" pitchFamily="18" charset="0"/>
              </a:rPr>
              <a:t>ABS (Stabdžių Antiblokavimo Sistema)</a:t>
            </a:r>
          </a:p>
        </p:txBody>
      </p:sp>
      <p:sp>
        <p:nvSpPr>
          <p:cNvPr id="348167" name="Rectangle 7"/>
          <p:cNvSpPr>
            <a:spLocks noChangeArrowheads="1"/>
          </p:cNvSpPr>
          <p:nvPr/>
        </p:nvSpPr>
        <p:spPr bwMode="auto">
          <a:xfrm>
            <a:off x="1120775" y="4862513"/>
            <a:ext cx="729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FontTx/>
              <a:buNone/>
            </a:pPr>
            <a:r>
              <a:rPr lang="lt-LT" altLang="lt-LT" sz="2000" b="1">
                <a:solidFill>
                  <a:srgbClr val="003399"/>
                </a:solidFill>
                <a:cs typeface="Times New Roman" panose="02020603050405020304" pitchFamily="18" charset="0"/>
              </a:rPr>
              <a:t>ABS reguliuoja stabdymo slėgį, kad būtų išvengta rato blokavimo</a:t>
            </a:r>
          </a:p>
        </p:txBody>
      </p:sp>
      <p:pic>
        <p:nvPicPr>
          <p:cNvPr id="348168" name="Picture 8" descr="voyant A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384300"/>
            <a:ext cx="584200" cy="584200"/>
          </a:xfrm>
          <a:prstGeom prst="rect">
            <a:avLst/>
          </a:prstGeom>
          <a:noFill/>
          <a:extLst>
            <a:ext uri="{909E8E84-426E-40DD-AFC4-6F175D3DCCD1}">
              <a14:hiddenFill xmlns:a14="http://schemas.microsoft.com/office/drawing/2010/main">
                <a:solidFill>
                  <a:srgbClr val="FFFFFF"/>
                </a:solidFill>
              </a14:hiddenFill>
            </a:ext>
          </a:extLst>
        </p:spPr>
      </p:pic>
      <p:sp>
        <p:nvSpPr>
          <p:cNvPr id="348169" name="Rectangle 9"/>
          <p:cNvSpPr>
            <a:spLocks noChangeArrowheads="1"/>
          </p:cNvSpPr>
          <p:nvPr/>
        </p:nvSpPr>
        <p:spPr bwMode="auto">
          <a:xfrm>
            <a:off x="673100" y="2286000"/>
            <a:ext cx="83820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766763" indent="-285750" algn="l">
              <a:defRPr>
                <a:solidFill>
                  <a:schemeClr val="tx1"/>
                </a:solidFill>
                <a:latin typeface="Arial" panose="020B0604020202020204" pitchFamily="34" charset="0"/>
              </a:defRPr>
            </a:lvl2pPr>
            <a:lvl3pPr marL="1185863" indent="-228600" algn="l">
              <a:defRPr>
                <a:solidFill>
                  <a:schemeClr val="tx1"/>
                </a:solidFill>
                <a:latin typeface="Arial" panose="020B0604020202020204" pitchFamily="34" charset="0"/>
              </a:defRPr>
            </a:lvl3pPr>
            <a:lvl4pPr marL="1604963"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00000"/>
              </a:lnSpc>
              <a:spcBef>
                <a:spcPct val="20000"/>
              </a:spcBef>
              <a:buClr>
                <a:srgbClr val="003399"/>
              </a:buClr>
              <a:buFontTx/>
              <a:buNone/>
            </a:pPr>
            <a:r>
              <a:rPr lang="lt-LT" altLang="lt-LT" sz="2000" b="1" i="1">
                <a:latin typeface="Times" panose="02020603050405020304" pitchFamily="18" charset="0"/>
              </a:rPr>
              <a:t>Principas</a:t>
            </a:r>
          </a:p>
          <a:p>
            <a:pPr>
              <a:lnSpc>
                <a:spcPct val="100000"/>
              </a:lnSpc>
              <a:spcBef>
                <a:spcPct val="20000"/>
              </a:spcBef>
              <a:buClr>
                <a:srgbClr val="003399"/>
              </a:buClr>
              <a:buFontTx/>
              <a:buNone/>
            </a:pPr>
            <a:r>
              <a:rPr lang="lt-LT" altLang="lt-LT" sz="2000">
                <a:latin typeface="Times" panose="02020603050405020304" pitchFamily="18" charset="0"/>
                <a:cs typeface="Times New Roman" panose="02020603050405020304" pitchFamily="18" charset="0"/>
              </a:rPr>
              <a:t>ABS </a:t>
            </a:r>
            <a:r>
              <a:rPr lang="lt-LT" altLang="lt-LT" sz="2000" i="1">
                <a:latin typeface="Times" panose="02020603050405020304" pitchFamily="18" charset="0"/>
                <a:cs typeface="Times New Roman" panose="02020603050405020304" pitchFamily="18" charset="0"/>
              </a:rPr>
              <a:t> </a:t>
            </a:r>
            <a:r>
              <a:rPr lang="lt-LT" altLang="lt-LT" sz="2000" i="1">
                <a:solidFill>
                  <a:srgbClr val="003399"/>
                </a:solidFill>
                <a:latin typeface="Times" panose="02020603050405020304" pitchFamily="18" charset="0"/>
                <a:cs typeface="Times New Roman" panose="02020603050405020304" pitchFamily="18" charset="0"/>
              </a:rPr>
              <a:t>Įvertina </a:t>
            </a:r>
            <a:r>
              <a:rPr lang="lt-LT" altLang="lt-LT" sz="2000">
                <a:latin typeface="Times" panose="02020603050405020304" pitchFamily="18" charset="0"/>
                <a:cs typeface="Times New Roman" panose="02020603050405020304" pitchFamily="18" charset="0"/>
              </a:rPr>
              <a:t>ir </a:t>
            </a:r>
            <a:r>
              <a:rPr lang="lt-LT" altLang="lt-LT" sz="2000" i="1">
                <a:solidFill>
                  <a:srgbClr val="003399"/>
                </a:solidFill>
                <a:latin typeface="Times" panose="02020603050405020304" pitchFamily="18" charset="0"/>
                <a:cs typeface="Times New Roman" panose="02020603050405020304" pitchFamily="18" charset="0"/>
              </a:rPr>
              <a:t>lygina</a:t>
            </a:r>
            <a:r>
              <a:rPr lang="lt-LT" altLang="lt-LT" sz="2000">
                <a:latin typeface="Times" panose="02020603050405020304" pitchFamily="18" charset="0"/>
                <a:cs typeface="Times New Roman" panose="02020603050405020304" pitchFamily="18" charset="0"/>
              </a:rPr>
              <a:t> kiekvieno rato sukimosi greitį</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159C1564-F6B9-4AE2-B2D2-25D079EB8E26}" type="slidenum">
              <a:rPr lang="fr-FR" altLang="lt-LT"/>
              <a:pPr/>
              <a:t>50</a:t>
            </a:fld>
            <a:endParaRPr lang="fr-FR" altLang="lt-LT"/>
          </a:p>
        </p:txBody>
      </p:sp>
      <p:sp>
        <p:nvSpPr>
          <p:cNvPr id="325637" name="Rectangle 5"/>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lt-LT" altLang="lt-LT"/>
          </a:p>
        </p:txBody>
      </p:sp>
      <p:pic>
        <p:nvPicPr>
          <p:cNvPr id="325636" name="Citroen_C5_Active Safety">
            <a:hlinkClick r:id="" action="ppaction://media"/>
          </p:cNvPr>
          <p:cNvPicPr>
            <a:picLocks noGrp="1" noRot="1" noChangeAspect="1" noChangeArrowheads="1"/>
          </p:cNvPicPr>
          <p:nvPr>
            <p:ph idx="1"/>
            <a:videoFile r:link="rId1"/>
          </p:nvPr>
        </p:nvPicPr>
        <p:blipFill>
          <a:blip r:embed="rId4"/>
          <a:srcRect/>
          <a:stretch>
            <a:fillRect/>
          </a:stretch>
        </p:blipFill>
        <p:spPr bwMode="auto">
          <a:xfrm>
            <a:off x="2216150" y="1341438"/>
            <a:ext cx="5832475" cy="43751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146" fill="hold"/>
                                        <p:tgtEl>
                                          <p:spTgt spid="3256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25636"/>
                </p:tgtEl>
              </p:cMediaNode>
            </p:video>
            <p:seq concurrent="1" nextAc="seek">
              <p:cTn id="8" restart="whenNotActive" fill="hold" evtFilter="cancelBubble" nodeType="interactiveSeq">
                <p:stCondLst>
                  <p:cond evt="onClick" delay="0">
                    <p:tgtEl>
                      <p:spTgt spid="3256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25636"/>
                                        </p:tgtEl>
                                      </p:cBhvr>
                                    </p:cmd>
                                  </p:childTnLst>
                                </p:cTn>
                              </p:par>
                            </p:childTnLst>
                          </p:cTn>
                        </p:par>
                      </p:childTnLst>
                    </p:cTn>
                  </p:par>
                </p:childTnLst>
              </p:cTn>
              <p:nextCondLst>
                <p:cond evt="onClick" delay="0">
                  <p:tgtEl>
                    <p:spTgt spid="32563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9F6B88A-0A23-4598-94F1-F1863D610181}" type="slidenum">
              <a:rPr lang="fr-FR" altLang="lt-LT"/>
              <a:pPr/>
              <a:t>51</a:t>
            </a:fld>
            <a:endParaRPr lang="fr-FR" altLang="lt-LT"/>
          </a:p>
        </p:txBody>
      </p:sp>
      <p:sp>
        <p:nvSpPr>
          <p:cNvPr id="316424" name="Rectangle 8"/>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lt-LT" altLang="lt-LT"/>
          </a:p>
        </p:txBody>
      </p:sp>
      <p:pic>
        <p:nvPicPr>
          <p:cNvPr id="316423" name="C4">
            <a:hlinkClick r:id="" action="ppaction://media"/>
          </p:cNvPr>
          <p:cNvPicPr>
            <a:picLocks noGrp="1" noRot="1" noChangeAspect="1" noChangeArrowheads="1"/>
          </p:cNvPicPr>
          <p:nvPr>
            <p:ph idx="1"/>
            <a:videoFile r:link="rId1"/>
          </p:nvPr>
        </p:nvPicPr>
        <p:blipFill>
          <a:blip r:embed="rId4"/>
          <a:srcRect/>
          <a:stretch>
            <a:fillRect/>
          </a:stretch>
        </p:blipFill>
        <p:spPr bwMode="auto">
          <a:xfrm>
            <a:off x="2865438" y="1989138"/>
            <a:ext cx="4105275" cy="30765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300" fill="hold"/>
                                        <p:tgtEl>
                                          <p:spTgt spid="3164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6423"/>
                </p:tgtEl>
              </p:cMediaNode>
            </p:video>
            <p:seq concurrent="1" nextAc="seek">
              <p:cTn id="8" restart="whenNotActive" fill="hold" evtFilter="cancelBubble" nodeType="interactiveSeq">
                <p:stCondLst>
                  <p:cond evt="onClick" delay="0">
                    <p:tgtEl>
                      <p:spTgt spid="3164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6423"/>
                                        </p:tgtEl>
                                      </p:cBhvr>
                                    </p:cmd>
                                  </p:childTnLst>
                                </p:cTn>
                              </p:par>
                            </p:childTnLst>
                          </p:cTn>
                        </p:par>
                      </p:childTnLst>
                    </p:cTn>
                  </p:par>
                </p:childTnLst>
              </p:cTn>
              <p:nextCondLst>
                <p:cond evt="onClick" delay="0">
                  <p:tgtEl>
                    <p:spTgt spid="31642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48FD6F2D-1984-459A-B1C0-26ECAB1167EA}" type="slidenum">
              <a:rPr lang="fr-FR" altLang="lt-LT"/>
              <a:pPr/>
              <a:t>52</a:t>
            </a:fld>
            <a:endParaRPr lang="fr-FR" altLang="lt-LT"/>
          </a:p>
        </p:txBody>
      </p:sp>
      <p:sp>
        <p:nvSpPr>
          <p:cNvPr id="321541" name="Rectangle 5"/>
          <p:cNvSpPr>
            <a:spLocks noGrp="1" noChangeArrowheads="1"/>
          </p:cNvSpPr>
          <p:nvPr>
            <p:ph type="title"/>
          </p:nvPr>
        </p:nvSpPr>
        <p:spPr bwMode="auto">
          <a:xfrm>
            <a:off x="495300" y="274638"/>
            <a:ext cx="8915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lt-LT" altLang="lt-LT"/>
          </a:p>
        </p:txBody>
      </p:sp>
      <p:pic>
        <p:nvPicPr>
          <p:cNvPr id="321540" name="citroen_C4_Part of youen mpg">
            <a:hlinkClick r:id="" action="ppaction://media"/>
          </p:cNvPr>
          <p:cNvPicPr>
            <a:picLocks noGrp="1" noRot="1" noChangeAspect="1" noChangeArrowheads="1"/>
          </p:cNvPicPr>
          <p:nvPr>
            <p:ph idx="1"/>
            <a:videoFile r:link="rId1"/>
          </p:nvPr>
        </p:nvPicPr>
        <p:blipFill>
          <a:blip r:embed="rId4"/>
          <a:srcRect/>
          <a:stretch>
            <a:fillRect/>
          </a:stretch>
        </p:blipFill>
        <p:spPr bwMode="auto">
          <a:xfrm>
            <a:off x="2720975" y="1989138"/>
            <a:ext cx="4103688" cy="30781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263" fill="hold"/>
                                        <p:tgtEl>
                                          <p:spTgt spid="3215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21540"/>
                </p:tgtEl>
              </p:cMediaNode>
            </p:video>
            <p:seq concurrent="1" nextAc="seek">
              <p:cTn id="8" restart="whenNotActive" fill="hold" evtFilter="cancelBubble" nodeType="interactiveSeq">
                <p:stCondLst>
                  <p:cond evt="onClick" delay="0">
                    <p:tgtEl>
                      <p:spTgt spid="32154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21540"/>
                                        </p:tgtEl>
                                      </p:cBhvr>
                                    </p:cmd>
                                  </p:childTnLst>
                                </p:cTn>
                              </p:par>
                            </p:childTnLst>
                          </p:cTn>
                        </p:par>
                      </p:childTnLst>
                    </p:cTn>
                  </p:par>
                </p:childTnLst>
              </p:cTn>
              <p:nextCondLst>
                <p:cond evt="onClick" delay="0">
                  <p:tgtEl>
                    <p:spTgt spid="32154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1"/>
          </p:nvPr>
        </p:nvSpPr>
        <p:spPr/>
        <p:txBody>
          <a:bodyPr/>
          <a:lstStyle/>
          <a:p>
            <a:fld id="{7AC0B252-D1F9-4106-A14C-ABCF54A8F5B6}" type="slidenum">
              <a:rPr lang="fr-FR" altLang="lt-LT"/>
              <a:pPr/>
              <a:t>53</a:t>
            </a:fld>
            <a:endParaRPr lang="fr-FR" altLang="lt-LT"/>
          </a:p>
        </p:txBody>
      </p:sp>
      <p:grpSp>
        <p:nvGrpSpPr>
          <p:cNvPr id="402452" name="Group 20"/>
          <p:cNvGrpSpPr>
            <a:grpSpLocks/>
          </p:cNvGrpSpPr>
          <p:nvPr/>
        </p:nvGrpSpPr>
        <p:grpSpPr bwMode="auto">
          <a:xfrm>
            <a:off x="0" y="0"/>
            <a:ext cx="9906000" cy="6165850"/>
            <a:chOff x="0" y="0"/>
            <a:chExt cx="6240" cy="3884"/>
          </a:xfrm>
        </p:grpSpPr>
        <p:pic>
          <p:nvPicPr>
            <p:cNvPr id="402444" name="Picture 12" descr="04120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8"/>
              <a:ext cx="2621" cy="1792"/>
            </a:xfrm>
            <a:prstGeom prst="rect">
              <a:avLst/>
            </a:prstGeom>
            <a:noFill/>
            <a:extLst>
              <a:ext uri="{909E8E84-426E-40DD-AFC4-6F175D3DCCD1}">
                <a14:hiddenFill xmlns:a14="http://schemas.microsoft.com/office/drawing/2010/main">
                  <a:solidFill>
                    <a:srgbClr val="FFFFFF"/>
                  </a:solidFill>
                </a14:hiddenFill>
              </a:ext>
            </a:extLst>
          </p:spPr>
        </p:pic>
        <p:pic>
          <p:nvPicPr>
            <p:cNvPr id="402437" name="Picture 5" descr="041200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72"/>
              <a:ext cx="2485" cy="1706"/>
            </a:xfrm>
            <a:prstGeom prst="rect">
              <a:avLst/>
            </a:prstGeom>
            <a:noFill/>
            <a:extLst>
              <a:ext uri="{909E8E84-426E-40DD-AFC4-6F175D3DCCD1}">
                <a14:hiddenFill xmlns:a14="http://schemas.microsoft.com/office/drawing/2010/main">
                  <a:solidFill>
                    <a:srgbClr val="FFFFFF"/>
                  </a:solidFill>
                </a14:hiddenFill>
              </a:ext>
            </a:extLst>
          </p:spPr>
        </p:pic>
        <p:pic>
          <p:nvPicPr>
            <p:cNvPr id="402439" name="Picture 7" descr="041200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6" y="2205"/>
              <a:ext cx="2304" cy="1679"/>
            </a:xfrm>
            <a:prstGeom prst="rect">
              <a:avLst/>
            </a:prstGeom>
            <a:noFill/>
            <a:extLst>
              <a:ext uri="{909E8E84-426E-40DD-AFC4-6F175D3DCCD1}">
                <a14:hiddenFill xmlns:a14="http://schemas.microsoft.com/office/drawing/2010/main">
                  <a:solidFill>
                    <a:srgbClr val="FFFFFF"/>
                  </a:solidFill>
                </a14:hiddenFill>
              </a:ext>
            </a:extLst>
          </p:spPr>
        </p:pic>
        <p:pic>
          <p:nvPicPr>
            <p:cNvPr id="402440" name="Picture 8" descr="041200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4" y="1389"/>
              <a:ext cx="1633" cy="2449"/>
            </a:xfrm>
            <a:prstGeom prst="rect">
              <a:avLst/>
            </a:prstGeom>
            <a:noFill/>
            <a:extLst>
              <a:ext uri="{909E8E84-426E-40DD-AFC4-6F175D3DCCD1}">
                <a14:hiddenFill xmlns:a14="http://schemas.microsoft.com/office/drawing/2010/main">
                  <a:solidFill>
                    <a:srgbClr val="FFFFFF"/>
                  </a:solidFill>
                </a14:hiddenFill>
              </a:ext>
            </a:extLst>
          </p:spPr>
        </p:pic>
        <p:pic>
          <p:nvPicPr>
            <p:cNvPr id="402436" name="Picture 4" descr="041200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6" y="618"/>
              <a:ext cx="2394" cy="1596"/>
            </a:xfrm>
            <a:prstGeom prst="rect">
              <a:avLst/>
            </a:prstGeom>
            <a:noFill/>
            <a:extLst>
              <a:ext uri="{909E8E84-426E-40DD-AFC4-6F175D3DCCD1}">
                <a14:hiddenFill xmlns:a14="http://schemas.microsoft.com/office/drawing/2010/main">
                  <a:solidFill>
                    <a:srgbClr val="FFFFFF"/>
                  </a:solidFill>
                </a14:hiddenFill>
              </a:ext>
            </a:extLst>
          </p:spPr>
        </p:pic>
        <p:pic>
          <p:nvPicPr>
            <p:cNvPr id="402442" name="Picture 10" descr="041200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1" y="618"/>
              <a:ext cx="2178" cy="3266"/>
            </a:xfrm>
            <a:prstGeom prst="rect">
              <a:avLst/>
            </a:prstGeom>
            <a:noFill/>
            <a:extLst>
              <a:ext uri="{909E8E84-426E-40DD-AFC4-6F175D3DCCD1}">
                <a14:hiddenFill xmlns:a14="http://schemas.microsoft.com/office/drawing/2010/main">
                  <a:solidFill>
                    <a:srgbClr val="FFFFFF"/>
                  </a:solidFill>
                </a14:hiddenFill>
              </a:ext>
            </a:extLst>
          </p:spPr>
        </p:pic>
        <p:sp>
          <p:nvSpPr>
            <p:cNvPr id="402451" name="Rectangle 19"/>
            <p:cNvSpPr>
              <a:spLocks noChangeArrowheads="1"/>
            </p:cNvSpPr>
            <p:nvPr/>
          </p:nvSpPr>
          <p:spPr bwMode="auto">
            <a:xfrm>
              <a:off x="0" y="0"/>
              <a:ext cx="6240" cy="709"/>
            </a:xfrm>
            <a:prstGeom prst="rect">
              <a:avLst/>
            </a:prstGeom>
            <a:solidFill>
              <a:srgbClr val="1F509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lt-LT"/>
            </a:p>
          </p:txBody>
        </p:sp>
        <p:pic>
          <p:nvPicPr>
            <p:cNvPr id="402445" name="Picture 13" descr="Citroen logo coul cop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 y="73"/>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2443" name="Text Box 11"/>
          <p:cNvSpPr txBox="1">
            <a:spLocks noChangeArrowheads="1"/>
          </p:cNvSpPr>
          <p:nvPr/>
        </p:nvSpPr>
        <p:spPr bwMode="auto">
          <a:xfrm>
            <a:off x="-592138" y="620713"/>
            <a:ext cx="109458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lt-LT" altLang="lt-LT" sz="2400" i="1">
                <a:solidFill>
                  <a:schemeClr val="bg1"/>
                </a:solidFill>
                <a:latin typeface="Times" panose="02020603050405020304" pitchFamily="18" charset="0"/>
              </a:rPr>
              <a:t>Jūs net neįsivaizduojate,</a:t>
            </a:r>
            <a:r>
              <a:rPr lang="en-US" altLang="lt-LT" sz="2400" i="1">
                <a:solidFill>
                  <a:schemeClr val="bg1"/>
                </a:solidFill>
                <a:latin typeface="Times" panose="02020603050405020304" pitchFamily="18" charset="0"/>
              </a:rPr>
              <a:t> </a:t>
            </a:r>
            <a:r>
              <a:rPr lang="lt-LT" altLang="lt-LT" sz="2400" i="1">
                <a:solidFill>
                  <a:schemeClr val="bg1"/>
                </a:solidFill>
                <a:latin typeface="Times" panose="02020603050405020304" pitchFamily="18" charset="0"/>
              </a:rPr>
              <a:t>ką CITRO</a:t>
            </a:r>
            <a:r>
              <a:rPr lang="en-US" altLang="lt-LT" sz="2400" i="1">
                <a:solidFill>
                  <a:schemeClr val="bg1"/>
                </a:solidFill>
                <a:latin typeface="Times" panose="02020603050405020304" pitchFamily="18" charset="0"/>
              </a:rPr>
              <a:t>Ë</a:t>
            </a:r>
            <a:r>
              <a:rPr lang="lt-LT" altLang="lt-LT" sz="2400" i="1">
                <a:solidFill>
                  <a:schemeClr val="bg1"/>
                </a:solidFill>
                <a:latin typeface="Times" panose="02020603050405020304" pitchFamily="18" charset="0"/>
              </a:rPr>
              <a:t>N gali dėl jūsų</a:t>
            </a:r>
            <a:r>
              <a:rPr lang="en-US" altLang="lt-LT" sz="2400" i="1">
                <a:solidFill>
                  <a:schemeClr val="bg1"/>
                </a:solidFill>
                <a:latin typeface="Times" panose="02020603050405020304" pitchFamily="18" charset="0"/>
              </a:rPr>
              <a:t>!</a:t>
            </a:r>
            <a:endParaRPr lang="lt-LT" altLang="lt-LT" sz="2400" i="1">
              <a:solidFill>
                <a:schemeClr val="bg1"/>
              </a:solidFill>
              <a:latin typeface="Times"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4B250AB3-9E28-4429-8FC4-00C66E1E09C1}" type="slidenum">
              <a:rPr lang="fr-FR" altLang="lt-LT"/>
              <a:pPr/>
              <a:t>54</a:t>
            </a:fld>
            <a:endParaRPr lang="fr-FR" altLang="lt-LT"/>
          </a:p>
        </p:txBody>
      </p:sp>
      <p:pic>
        <p:nvPicPr>
          <p:cNvPr id="404484" name="C5_lit">
            <a:hlinkClick r:id="" action="ppaction://media"/>
          </p:cNvPr>
          <p:cNvPicPr>
            <a:picLocks noRot="1" noChangeAspect="1" noChangeArrowheads="1"/>
          </p:cNvPicPr>
          <p:nvPr>
            <a:videoFile r:link="rId1"/>
          </p:nvPr>
        </p:nvPicPr>
        <p:blipFill>
          <a:blip r:embed="rId4"/>
          <a:srcRect/>
          <a:stretch>
            <a:fillRect/>
          </a:stretch>
        </p:blipFill>
        <p:spPr bwMode="auto">
          <a:xfrm>
            <a:off x="920750" y="260350"/>
            <a:ext cx="7920038" cy="6335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1960" fill="hold"/>
                                        <p:tgtEl>
                                          <p:spTgt spid="4044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04484"/>
                </p:tgtEl>
              </p:cMediaNode>
            </p:video>
            <p:seq concurrent="1" nextAc="seek">
              <p:cTn id="8" restart="whenNotActive" fill="hold" evtFilter="cancelBubble" nodeType="interactiveSeq">
                <p:stCondLst>
                  <p:cond evt="onClick" delay="0">
                    <p:tgtEl>
                      <p:spTgt spid="40448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04484"/>
                                        </p:tgtEl>
                                      </p:cBhvr>
                                    </p:cmd>
                                  </p:childTnLst>
                                </p:cTn>
                              </p:par>
                            </p:childTnLst>
                          </p:cTn>
                        </p:par>
                      </p:childTnLst>
                    </p:cTn>
                  </p:par>
                </p:childTnLst>
              </p:cTn>
              <p:nextCondLst>
                <p:cond evt="onClick" delay="0">
                  <p:tgtEl>
                    <p:spTgt spid="40448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p:txBody>
          <a:bodyPr/>
          <a:lstStyle/>
          <a:p>
            <a:fld id="{FD670A04-44FE-486E-A76E-711A3D48CCAB}" type="slidenum">
              <a:rPr lang="fr-FR" altLang="lt-LT"/>
              <a:pPr/>
              <a:t>6</a:t>
            </a:fld>
            <a:endParaRPr lang="fr-FR" altLang="lt-LT"/>
          </a:p>
        </p:txBody>
      </p:sp>
      <p:sp>
        <p:nvSpPr>
          <p:cNvPr id="350214" name="Rectangle 6"/>
          <p:cNvSpPr>
            <a:spLocks noChangeArrowheads="1"/>
          </p:cNvSpPr>
          <p:nvPr/>
        </p:nvSpPr>
        <p:spPr bwMode="auto">
          <a:xfrm>
            <a:off x="3417888" y="2743200"/>
            <a:ext cx="5638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a:defRPr>
                <a:solidFill>
                  <a:schemeClr val="tx1"/>
                </a:solidFill>
                <a:latin typeface="Arial" panose="020B0604020202020204" pitchFamily="34" charset="0"/>
              </a:defRPr>
            </a:lvl1pPr>
            <a:lvl2pPr marL="481013"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00000"/>
              </a:lnSpc>
              <a:spcBef>
                <a:spcPct val="50000"/>
              </a:spcBef>
              <a:buClr>
                <a:srgbClr val="003399"/>
              </a:buClr>
              <a:buFontTx/>
              <a:buNone/>
            </a:pPr>
            <a:r>
              <a:rPr lang="lt-LT" altLang="lt-LT" sz="2400" b="1">
                <a:solidFill>
                  <a:srgbClr val="CC3300"/>
                </a:solidFill>
                <a:latin typeface="Times" panose="02020603050405020304" pitchFamily="18" charset="0"/>
              </a:rPr>
              <a:t>Nauda klientui</a:t>
            </a:r>
          </a:p>
          <a:p>
            <a:pPr>
              <a:lnSpc>
                <a:spcPct val="100000"/>
              </a:lnSpc>
              <a:spcBef>
                <a:spcPct val="50000"/>
              </a:spcBef>
              <a:buClr>
                <a:srgbClr val="003399"/>
              </a:buClr>
              <a:buFontTx/>
              <a:buChar char="•"/>
            </a:pPr>
            <a:r>
              <a:rPr lang="lt-LT" altLang="lt-LT" sz="2000">
                <a:latin typeface="Times" panose="02020603050405020304" pitchFamily="18" charset="0"/>
                <a:cs typeface="Times New Roman" panose="02020603050405020304" pitchFamily="18" charset="0"/>
              </a:rPr>
              <a:t>Išvengiama ratų blokavimo slidžiame kelyje</a:t>
            </a:r>
          </a:p>
          <a:p>
            <a:pPr>
              <a:lnSpc>
                <a:spcPct val="100000"/>
              </a:lnSpc>
              <a:spcBef>
                <a:spcPct val="50000"/>
              </a:spcBef>
              <a:buClr>
                <a:srgbClr val="003399"/>
              </a:buClr>
              <a:buFontTx/>
              <a:buChar char="•"/>
            </a:pPr>
            <a:r>
              <a:rPr lang="lt-LT" altLang="lt-LT" sz="2000">
                <a:latin typeface="Times" panose="02020603050405020304" pitchFamily="18" charset="0"/>
                <a:cs typeface="Times New Roman" panose="02020603050405020304" pitchFamily="18" charset="0"/>
              </a:rPr>
              <a:t>Valdo automobilį staigaus stabdymo atveju</a:t>
            </a:r>
          </a:p>
          <a:p>
            <a:pPr>
              <a:lnSpc>
                <a:spcPct val="100000"/>
              </a:lnSpc>
              <a:spcBef>
                <a:spcPct val="50000"/>
              </a:spcBef>
              <a:buClr>
                <a:srgbClr val="003399"/>
              </a:buClr>
              <a:buFontTx/>
              <a:buChar char="•"/>
            </a:pPr>
            <a:endParaRPr lang="lt-LT" altLang="lt-LT" sz="2000">
              <a:latin typeface="Times" panose="02020603050405020304" pitchFamily="18" charset="0"/>
              <a:cs typeface="Times New Roman" panose="02020603050405020304" pitchFamily="18" charset="0"/>
            </a:endParaRPr>
          </a:p>
          <a:p>
            <a:pPr>
              <a:lnSpc>
                <a:spcPct val="100000"/>
              </a:lnSpc>
              <a:spcBef>
                <a:spcPct val="50000"/>
              </a:spcBef>
              <a:buClr>
                <a:srgbClr val="003399"/>
              </a:buClr>
              <a:buFontTx/>
              <a:buNone/>
            </a:pPr>
            <a:endParaRPr lang="lt-LT" altLang="lt-LT" sz="2000">
              <a:latin typeface="Times" panose="02020603050405020304" pitchFamily="18" charset="0"/>
              <a:cs typeface="Times New Roman" panose="02020603050405020304" pitchFamily="18" charset="0"/>
            </a:endParaRPr>
          </a:p>
          <a:p>
            <a:pPr>
              <a:lnSpc>
                <a:spcPct val="100000"/>
              </a:lnSpc>
              <a:spcBef>
                <a:spcPct val="50000"/>
              </a:spcBef>
              <a:buClr>
                <a:srgbClr val="003399"/>
              </a:buClr>
              <a:buFontTx/>
              <a:buChar char="•"/>
            </a:pPr>
            <a:endParaRPr lang="lt-LT" altLang="lt-LT" sz="2000">
              <a:latin typeface="Times" panose="02020603050405020304" pitchFamily="18" charset="0"/>
              <a:cs typeface="Times New Roman" panose="02020603050405020304" pitchFamily="18" charset="0"/>
            </a:endParaRPr>
          </a:p>
        </p:txBody>
      </p:sp>
      <p:sp>
        <p:nvSpPr>
          <p:cNvPr id="350215" name="Rectangle 7"/>
          <p:cNvSpPr>
            <a:spLocks noChangeArrowheads="1"/>
          </p:cNvSpPr>
          <p:nvPr/>
        </p:nvSpPr>
        <p:spPr bwMode="auto">
          <a:xfrm>
            <a:off x="1525588" y="1403350"/>
            <a:ext cx="67056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fr-FR" altLang="lt-LT" sz="2800" b="1">
                <a:solidFill>
                  <a:srgbClr val="003399"/>
                </a:solidFill>
                <a:latin typeface="Times" panose="02020603050405020304" pitchFamily="18" charset="0"/>
              </a:rPr>
              <a:t>ABS (Anti-Blokavimo Sistema)</a:t>
            </a:r>
          </a:p>
        </p:txBody>
      </p:sp>
      <p:pic>
        <p:nvPicPr>
          <p:cNvPr id="350216" name="Picture 8" descr="voyant A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1384300"/>
            <a:ext cx="584200" cy="584200"/>
          </a:xfrm>
          <a:prstGeom prst="rect">
            <a:avLst/>
          </a:prstGeom>
          <a:noFill/>
          <a:extLst>
            <a:ext uri="{909E8E84-426E-40DD-AFC4-6F175D3DCCD1}">
              <a14:hiddenFill xmlns:a14="http://schemas.microsoft.com/office/drawing/2010/main">
                <a:solidFill>
                  <a:srgbClr val="FFFFFF"/>
                </a:solidFill>
              </a14:hiddenFill>
            </a:ext>
          </a:extLst>
        </p:spPr>
      </p:pic>
      <p:pic>
        <p:nvPicPr>
          <p:cNvPr id="350217" name="Picture 9" descr="0410503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77875" y="2133600"/>
            <a:ext cx="2246313" cy="33686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0220" name="Rectangle 12"/>
          <p:cNvSpPr>
            <a:spLocks noGrp="1" noChangeArrowheads="1"/>
          </p:cNvSpPr>
          <p:nvPr>
            <p:ph type="title"/>
          </p:nvPr>
        </p:nvSpPr>
        <p:spPr bwMode="auto">
          <a:xfrm>
            <a:off x="488950" y="404813"/>
            <a:ext cx="8915400" cy="6334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lt-LT" altLang="lt-LT" sz="3600">
                <a:solidFill>
                  <a:schemeClr val="bg1"/>
                </a:solidFill>
                <a:latin typeface="Times" panose="02020603050405020304" pitchFamily="18" charset="0"/>
              </a:rPr>
              <a:t>ABS</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1"/>
          </p:nvPr>
        </p:nvSpPr>
        <p:spPr/>
        <p:txBody>
          <a:bodyPr/>
          <a:lstStyle/>
          <a:p>
            <a:fld id="{F64848EC-67BE-4297-B6EF-31D4CEFC37E1}" type="slidenum">
              <a:rPr lang="fr-FR" altLang="lt-LT"/>
              <a:pPr/>
              <a:t>7</a:t>
            </a:fld>
            <a:endParaRPr lang="fr-FR" altLang="lt-LT"/>
          </a:p>
        </p:txBody>
      </p:sp>
      <p:pic>
        <p:nvPicPr>
          <p:cNvPr id="394244" name="Picture 4" descr="1mas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25" y="1736725"/>
            <a:ext cx="40005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4245" name="Picture 5" descr="Swer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363" y="1412875"/>
            <a:ext cx="3654425" cy="4429125"/>
          </a:xfrm>
          <a:prstGeom prst="rect">
            <a:avLst/>
          </a:prstGeom>
          <a:noFill/>
          <a:extLst>
            <a:ext uri="{909E8E84-426E-40DD-AFC4-6F175D3DCCD1}">
              <a14:hiddenFill xmlns:a14="http://schemas.microsoft.com/office/drawing/2010/main">
                <a:solidFill>
                  <a:srgbClr val="FFFFFF"/>
                </a:solidFill>
              </a14:hiddenFill>
            </a:ext>
          </a:extLst>
        </p:spPr>
      </p:pic>
      <p:sp>
        <p:nvSpPr>
          <p:cNvPr id="394246" name="Freeform 6"/>
          <p:cNvSpPr>
            <a:spLocks/>
          </p:cNvSpPr>
          <p:nvPr/>
        </p:nvSpPr>
        <p:spPr bwMode="auto">
          <a:xfrm>
            <a:off x="3603625" y="2925763"/>
            <a:ext cx="1511300" cy="1295400"/>
          </a:xfrm>
          <a:custGeom>
            <a:avLst/>
            <a:gdLst>
              <a:gd name="T0" fmla="*/ 0 w 952"/>
              <a:gd name="T1" fmla="*/ 0 h 816"/>
              <a:gd name="T2" fmla="*/ 544 w 952"/>
              <a:gd name="T3" fmla="*/ 0 h 816"/>
              <a:gd name="T4" fmla="*/ 952 w 952"/>
              <a:gd name="T5" fmla="*/ 227 h 816"/>
              <a:gd name="T6" fmla="*/ 952 w 952"/>
              <a:gd name="T7" fmla="*/ 816 h 816"/>
              <a:gd name="T8" fmla="*/ 45 w 952"/>
              <a:gd name="T9" fmla="*/ 816 h 816"/>
              <a:gd name="T10" fmla="*/ 0 w 952"/>
              <a:gd name="T11" fmla="*/ 0 h 816"/>
            </a:gdLst>
            <a:ahLst/>
            <a:cxnLst>
              <a:cxn ang="0">
                <a:pos x="T0" y="T1"/>
              </a:cxn>
              <a:cxn ang="0">
                <a:pos x="T2" y="T3"/>
              </a:cxn>
              <a:cxn ang="0">
                <a:pos x="T4" y="T5"/>
              </a:cxn>
              <a:cxn ang="0">
                <a:pos x="T6" y="T7"/>
              </a:cxn>
              <a:cxn ang="0">
                <a:pos x="T8" y="T9"/>
              </a:cxn>
              <a:cxn ang="0">
                <a:pos x="T10" y="T11"/>
              </a:cxn>
            </a:cxnLst>
            <a:rect l="0" t="0" r="r" b="b"/>
            <a:pathLst>
              <a:path w="952" h="816">
                <a:moveTo>
                  <a:pt x="0" y="0"/>
                </a:moveTo>
                <a:lnTo>
                  <a:pt x="544" y="0"/>
                </a:lnTo>
                <a:lnTo>
                  <a:pt x="952" y="227"/>
                </a:lnTo>
                <a:lnTo>
                  <a:pt x="952" y="816"/>
                </a:lnTo>
                <a:lnTo>
                  <a:pt x="45" y="816"/>
                </a:lnTo>
                <a:lnTo>
                  <a:pt x="0"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sp>
        <p:nvSpPr>
          <p:cNvPr id="394247" name="Freeform 7"/>
          <p:cNvSpPr>
            <a:spLocks/>
          </p:cNvSpPr>
          <p:nvPr/>
        </p:nvSpPr>
        <p:spPr bwMode="auto">
          <a:xfrm>
            <a:off x="3530600" y="1412875"/>
            <a:ext cx="1584325" cy="1511300"/>
          </a:xfrm>
          <a:custGeom>
            <a:avLst/>
            <a:gdLst>
              <a:gd name="T0" fmla="*/ 0 w 998"/>
              <a:gd name="T1" fmla="*/ 0 h 952"/>
              <a:gd name="T2" fmla="*/ 817 w 998"/>
              <a:gd name="T3" fmla="*/ 0 h 952"/>
              <a:gd name="T4" fmla="*/ 998 w 998"/>
              <a:gd name="T5" fmla="*/ 408 h 952"/>
              <a:gd name="T6" fmla="*/ 998 w 998"/>
              <a:gd name="T7" fmla="*/ 589 h 952"/>
              <a:gd name="T8" fmla="*/ 681 w 998"/>
              <a:gd name="T9" fmla="*/ 589 h 952"/>
              <a:gd name="T10" fmla="*/ 590 w 998"/>
              <a:gd name="T11" fmla="*/ 952 h 952"/>
              <a:gd name="T12" fmla="*/ 0 w 998"/>
              <a:gd name="T13" fmla="*/ 952 h 952"/>
              <a:gd name="T14" fmla="*/ 0 w 998"/>
              <a:gd name="T15" fmla="*/ 0 h 9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8" h="952">
                <a:moveTo>
                  <a:pt x="0" y="0"/>
                </a:moveTo>
                <a:lnTo>
                  <a:pt x="817" y="0"/>
                </a:lnTo>
                <a:lnTo>
                  <a:pt x="998" y="408"/>
                </a:lnTo>
                <a:lnTo>
                  <a:pt x="998" y="589"/>
                </a:lnTo>
                <a:lnTo>
                  <a:pt x="681" y="589"/>
                </a:lnTo>
                <a:lnTo>
                  <a:pt x="590" y="952"/>
                </a:lnTo>
                <a:lnTo>
                  <a:pt x="0" y="952"/>
                </a:lnTo>
                <a:lnTo>
                  <a:pt x="0"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sp>
        <p:nvSpPr>
          <p:cNvPr id="394248" name="Freeform 8"/>
          <p:cNvSpPr>
            <a:spLocks/>
          </p:cNvSpPr>
          <p:nvPr/>
        </p:nvSpPr>
        <p:spPr bwMode="auto">
          <a:xfrm>
            <a:off x="3748088" y="4149725"/>
            <a:ext cx="1655762" cy="1728788"/>
          </a:xfrm>
          <a:custGeom>
            <a:avLst/>
            <a:gdLst>
              <a:gd name="T0" fmla="*/ 0 w 1043"/>
              <a:gd name="T1" fmla="*/ 0 h 1089"/>
              <a:gd name="T2" fmla="*/ 1043 w 1043"/>
              <a:gd name="T3" fmla="*/ 0 h 1089"/>
              <a:gd name="T4" fmla="*/ 997 w 1043"/>
              <a:gd name="T5" fmla="*/ 1089 h 1089"/>
              <a:gd name="T6" fmla="*/ 136 w 1043"/>
              <a:gd name="T7" fmla="*/ 1089 h 1089"/>
              <a:gd name="T8" fmla="*/ 0 w 1043"/>
              <a:gd name="T9" fmla="*/ 0 h 1089"/>
            </a:gdLst>
            <a:ahLst/>
            <a:cxnLst>
              <a:cxn ang="0">
                <a:pos x="T0" y="T1"/>
              </a:cxn>
              <a:cxn ang="0">
                <a:pos x="T2" y="T3"/>
              </a:cxn>
              <a:cxn ang="0">
                <a:pos x="T4" y="T5"/>
              </a:cxn>
              <a:cxn ang="0">
                <a:pos x="T6" y="T7"/>
              </a:cxn>
              <a:cxn ang="0">
                <a:pos x="T8" y="T9"/>
              </a:cxn>
            </a:cxnLst>
            <a:rect l="0" t="0" r="r" b="b"/>
            <a:pathLst>
              <a:path w="1043" h="1089">
                <a:moveTo>
                  <a:pt x="0" y="0"/>
                </a:moveTo>
                <a:lnTo>
                  <a:pt x="1043" y="0"/>
                </a:lnTo>
                <a:lnTo>
                  <a:pt x="997" y="1089"/>
                </a:lnTo>
                <a:lnTo>
                  <a:pt x="136" y="1089"/>
                </a:lnTo>
                <a:lnTo>
                  <a:pt x="0"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pic>
        <p:nvPicPr>
          <p:cNvPr id="394249" name="Picture 9" descr="stabdy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263" y="4221163"/>
            <a:ext cx="6365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4250" name="Picture 10" descr="1mas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0829">
            <a:off x="4254500" y="4217988"/>
            <a:ext cx="668338" cy="1512887"/>
          </a:xfrm>
          <a:prstGeom prst="rect">
            <a:avLst/>
          </a:prstGeom>
          <a:noFill/>
          <a:extLst>
            <a:ext uri="{909E8E84-426E-40DD-AFC4-6F175D3DCCD1}">
              <a14:hiddenFill xmlns:a14="http://schemas.microsoft.com/office/drawing/2010/main">
                <a:solidFill>
                  <a:srgbClr val="FFFFFF"/>
                </a:solidFill>
              </a14:hiddenFill>
            </a:ext>
          </a:extLst>
        </p:spPr>
      </p:pic>
      <p:sp>
        <p:nvSpPr>
          <p:cNvPr id="394251" name="Rectangle 11"/>
          <p:cNvSpPr>
            <a:spLocks noChangeArrowheads="1"/>
          </p:cNvSpPr>
          <p:nvPr/>
        </p:nvSpPr>
        <p:spPr bwMode="auto">
          <a:xfrm>
            <a:off x="1281113" y="1196975"/>
            <a:ext cx="80645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panose="020B0604020202020204" pitchFamily="34" charset="0"/>
              <a:buChar char="&gt;"/>
              <a:defRPr sz="2000">
                <a:solidFill>
                  <a:schemeClr val="tx1"/>
                </a:solidFill>
                <a:latin typeface="Arial" panose="020B0604020202020204" pitchFamily="34" charset="0"/>
              </a:defRPr>
            </a:lvl1pPr>
            <a:lvl2pPr marL="766763" indent="-285750" algn="l">
              <a:spcBef>
                <a:spcPct val="20000"/>
              </a:spcBef>
              <a:buFont typeface="Arial" panose="020B0604020202020204" pitchFamily="34" charset="0"/>
              <a:buChar char="◊"/>
              <a:defRPr>
                <a:solidFill>
                  <a:schemeClr val="tx1"/>
                </a:solidFill>
                <a:latin typeface="Arial" panose="020B0604020202020204" pitchFamily="34" charset="0"/>
              </a:defRPr>
            </a:lvl2pPr>
            <a:lvl3pPr marL="1185863"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4963" indent="-228600" algn="l">
              <a:spcBef>
                <a:spcPct val="20000"/>
              </a:spcBef>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00000"/>
              </a:lnSpc>
              <a:buFont typeface="Arial" panose="020B0604020202020204" pitchFamily="34" charset="0"/>
              <a:buNone/>
            </a:pPr>
            <a:r>
              <a:rPr lang="fr-FR" altLang="lt-LT" sz="2800" b="1">
                <a:solidFill>
                  <a:srgbClr val="003399"/>
                </a:solidFill>
                <a:latin typeface="Times" panose="02020603050405020304" pitchFamily="18" charset="0"/>
              </a:rPr>
              <a:t>ABS (Stabdžių Antiblokavimo Sistema)</a:t>
            </a:r>
            <a:endParaRPr lang="fr-FR" altLang="lt-LT" sz="1600" b="1">
              <a:solidFill>
                <a:srgbClr val="003399"/>
              </a:solidFill>
              <a:latin typeface="Times" panose="02020603050405020304" pitchFamily="18" charset="0"/>
            </a:endParaRPr>
          </a:p>
        </p:txBody>
      </p:sp>
      <p:pic>
        <p:nvPicPr>
          <p:cNvPr id="394252" name="Picture 12" descr="voyant A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 y="1384300"/>
            <a:ext cx="584200" cy="584200"/>
          </a:xfrm>
          <a:prstGeom prst="rect">
            <a:avLst/>
          </a:prstGeom>
          <a:noFill/>
          <a:extLst>
            <a:ext uri="{909E8E84-426E-40DD-AFC4-6F175D3DCCD1}">
              <a14:hiddenFill xmlns:a14="http://schemas.microsoft.com/office/drawing/2010/main">
                <a:solidFill>
                  <a:srgbClr val="FFFFFF"/>
                </a:solidFill>
              </a14:hiddenFill>
            </a:ext>
          </a:extLst>
        </p:spPr>
      </p:pic>
      <p:sp>
        <p:nvSpPr>
          <p:cNvPr id="394253" name="Rectangle 13"/>
          <p:cNvSpPr>
            <a:spLocks noChangeArrowheads="1"/>
          </p:cNvSpPr>
          <p:nvPr/>
        </p:nvSpPr>
        <p:spPr bwMode="auto">
          <a:xfrm>
            <a:off x="488950" y="404813"/>
            <a:ext cx="89154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sz="2800" b="1">
                <a:solidFill>
                  <a:schemeClr val="tx2"/>
                </a:solidFill>
                <a:latin typeface="Arial" panose="020B0604020202020204" pitchFamily="34" charset="0"/>
              </a:defRPr>
            </a:lvl1pPr>
            <a:lvl2pPr algn="l">
              <a:defRPr sz="2800" b="1">
                <a:solidFill>
                  <a:schemeClr val="tx2"/>
                </a:solidFill>
                <a:latin typeface="Arial" panose="020B0604020202020204" pitchFamily="34" charset="0"/>
              </a:defRPr>
            </a:lvl2pPr>
            <a:lvl3pPr algn="l">
              <a:defRPr sz="2800" b="1">
                <a:solidFill>
                  <a:schemeClr val="tx2"/>
                </a:solidFill>
                <a:latin typeface="Arial" panose="020B0604020202020204" pitchFamily="34" charset="0"/>
              </a:defRPr>
            </a:lvl3pPr>
            <a:lvl4pPr algn="l">
              <a:defRPr sz="2800" b="1">
                <a:solidFill>
                  <a:schemeClr val="tx2"/>
                </a:solidFill>
                <a:latin typeface="Arial" panose="020B0604020202020204" pitchFamily="34" charset="0"/>
              </a:defRPr>
            </a:lvl4pPr>
            <a:lvl5pPr algn="l">
              <a:defRPr sz="2800" b="1">
                <a:solidFill>
                  <a:schemeClr val="tx2"/>
                </a:solidFill>
                <a:latin typeface="Arial" panose="020B0604020202020204" pitchFamily="34" charset="0"/>
              </a:defRPr>
            </a:lvl5pPr>
            <a:lvl6pPr marL="457200" fontAlgn="base">
              <a:spcBef>
                <a:spcPct val="0"/>
              </a:spcBef>
              <a:spcAft>
                <a:spcPct val="0"/>
              </a:spcAft>
              <a:defRPr sz="2800" b="1">
                <a:solidFill>
                  <a:schemeClr val="tx2"/>
                </a:solidFill>
                <a:latin typeface="Arial" panose="020B0604020202020204" pitchFamily="34" charset="0"/>
              </a:defRPr>
            </a:lvl6pPr>
            <a:lvl7pPr marL="914400" fontAlgn="base">
              <a:spcBef>
                <a:spcPct val="0"/>
              </a:spcBef>
              <a:spcAft>
                <a:spcPct val="0"/>
              </a:spcAft>
              <a:defRPr sz="2800" b="1">
                <a:solidFill>
                  <a:schemeClr val="tx2"/>
                </a:solidFill>
                <a:latin typeface="Arial" panose="020B0604020202020204" pitchFamily="34" charset="0"/>
              </a:defRPr>
            </a:lvl7pPr>
            <a:lvl8pPr marL="1371600" fontAlgn="base">
              <a:spcBef>
                <a:spcPct val="0"/>
              </a:spcBef>
              <a:spcAft>
                <a:spcPct val="0"/>
              </a:spcAft>
              <a:defRPr sz="2800" b="1">
                <a:solidFill>
                  <a:schemeClr val="tx2"/>
                </a:solidFill>
                <a:latin typeface="Arial" panose="020B0604020202020204" pitchFamily="34" charset="0"/>
              </a:defRPr>
            </a:lvl8pPr>
            <a:lvl9pPr marL="1828800" fontAlgn="base">
              <a:spcBef>
                <a:spcPct val="0"/>
              </a:spcBef>
              <a:spcAft>
                <a:spcPct val="0"/>
              </a:spcAft>
              <a:defRPr sz="2800" b="1">
                <a:solidFill>
                  <a:schemeClr val="tx2"/>
                </a:solidFill>
                <a:latin typeface="Arial" panose="020B0604020202020204" pitchFamily="34" charset="0"/>
              </a:defRPr>
            </a:lvl9pPr>
          </a:lstStyle>
          <a:p>
            <a:pPr algn="ctr">
              <a:lnSpc>
                <a:spcPct val="100000"/>
              </a:lnSpc>
              <a:buClrTx/>
              <a:buFontTx/>
              <a:buNone/>
            </a:pPr>
            <a:r>
              <a:rPr lang="lt-LT" altLang="lt-LT" sz="3200">
                <a:solidFill>
                  <a:schemeClr val="bg1"/>
                </a:solidFill>
                <a:latin typeface="Times" panose="02020603050405020304" pitchFamily="18" charset="0"/>
              </a:rPr>
              <a:t>ABS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94246"/>
                                        </p:tgtEl>
                                      </p:cBhvr>
                                    </p:animEffect>
                                    <p:set>
                                      <p:cBhvr>
                                        <p:cTn id="7" dur="1" fill="hold">
                                          <p:stCondLst>
                                            <p:cond delay="1999"/>
                                          </p:stCondLst>
                                        </p:cTn>
                                        <p:tgtEl>
                                          <p:spTgt spid="39424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394247"/>
                                        </p:tgtEl>
                                      </p:cBhvr>
                                    </p:animEffect>
                                    <p:set>
                                      <p:cBhvr>
                                        <p:cTn id="12" dur="1" fill="hold">
                                          <p:stCondLst>
                                            <p:cond delay="1999"/>
                                          </p:stCondLst>
                                        </p:cTn>
                                        <p:tgtEl>
                                          <p:spTgt spid="39424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94248"/>
                                        </p:tgtEl>
                                        <p:attrNameLst>
                                          <p:attrName>style.visibility</p:attrName>
                                        </p:attrNameLst>
                                      </p:cBhvr>
                                      <p:to>
                                        <p:strVal val="visible"/>
                                      </p:to>
                                    </p:set>
                                    <p:animEffect transition="in" filter="fade">
                                      <p:cBhvr>
                                        <p:cTn id="17" dur="2000"/>
                                        <p:tgtEl>
                                          <p:spTgt spid="394248"/>
                                        </p:tgtEl>
                                      </p:cBhvr>
                                    </p:animEffect>
                                  </p:childTnLst>
                                </p:cTn>
                              </p:par>
                              <p:par>
                                <p:cTn id="18" presetID="10" presetClass="entr" presetSubtype="0" fill="hold" nodeType="withEffect">
                                  <p:stCondLst>
                                    <p:cond delay="0"/>
                                  </p:stCondLst>
                                  <p:childTnLst>
                                    <p:set>
                                      <p:cBhvr>
                                        <p:cTn id="19" dur="1" fill="hold">
                                          <p:stCondLst>
                                            <p:cond delay="0"/>
                                          </p:stCondLst>
                                        </p:cTn>
                                        <p:tgtEl>
                                          <p:spTgt spid="394246"/>
                                        </p:tgtEl>
                                        <p:attrNameLst>
                                          <p:attrName>style.visibility</p:attrName>
                                        </p:attrNameLst>
                                      </p:cBhvr>
                                      <p:to>
                                        <p:strVal val="visible"/>
                                      </p:to>
                                    </p:set>
                                    <p:animEffect transition="in" filter="fade">
                                      <p:cBhvr>
                                        <p:cTn id="20" dur="2000"/>
                                        <p:tgtEl>
                                          <p:spTgt spid="394246"/>
                                        </p:tgtEl>
                                      </p:cBhvr>
                                    </p:animEffect>
                                  </p:childTnLst>
                                </p:cTn>
                              </p:par>
                              <p:par>
                                <p:cTn id="21" presetID="10" presetClass="entr" presetSubtype="0" fill="hold" nodeType="withEffect">
                                  <p:stCondLst>
                                    <p:cond delay="0"/>
                                  </p:stCondLst>
                                  <p:childTnLst>
                                    <p:set>
                                      <p:cBhvr>
                                        <p:cTn id="22" dur="1" fill="hold">
                                          <p:stCondLst>
                                            <p:cond delay="0"/>
                                          </p:stCondLst>
                                        </p:cTn>
                                        <p:tgtEl>
                                          <p:spTgt spid="394247"/>
                                        </p:tgtEl>
                                        <p:attrNameLst>
                                          <p:attrName>style.visibility</p:attrName>
                                        </p:attrNameLst>
                                      </p:cBhvr>
                                      <p:to>
                                        <p:strVal val="visible"/>
                                      </p:to>
                                    </p:set>
                                    <p:animEffect transition="in" filter="fade">
                                      <p:cBhvr>
                                        <p:cTn id="23" dur="2000"/>
                                        <p:tgtEl>
                                          <p:spTgt spid="394247"/>
                                        </p:tgtEl>
                                      </p:cBhvr>
                                    </p:animEffect>
                                  </p:childTnLst>
                                </p:cTn>
                              </p:par>
                              <p:par>
                                <p:cTn id="24" presetID="10" presetClass="entr" presetSubtype="0" fill="hold" nodeType="withEffect">
                                  <p:stCondLst>
                                    <p:cond delay="0"/>
                                  </p:stCondLst>
                                  <p:childTnLst>
                                    <p:set>
                                      <p:cBhvr>
                                        <p:cTn id="25" dur="1" fill="hold">
                                          <p:stCondLst>
                                            <p:cond delay="0"/>
                                          </p:stCondLst>
                                        </p:cTn>
                                        <p:tgtEl>
                                          <p:spTgt spid="394250"/>
                                        </p:tgtEl>
                                        <p:attrNameLst>
                                          <p:attrName>style.visibility</p:attrName>
                                        </p:attrNameLst>
                                      </p:cBhvr>
                                      <p:to>
                                        <p:strVal val="visible"/>
                                      </p:to>
                                    </p:set>
                                    <p:animEffect transition="in" filter="fade">
                                      <p:cBhvr>
                                        <p:cTn id="26" dur="2000"/>
                                        <p:tgtEl>
                                          <p:spTgt spid="3942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0.0 -1.11111E-6 L 0.0024 -0.17268 " pathEditMode="relative" rAng="0" ptsTypes="AA">
                                      <p:cBhvr>
                                        <p:cTn id="30" dur="2000" fill="hold"/>
                                        <p:tgtEl>
                                          <p:spTgt spid="394250"/>
                                        </p:tgtEl>
                                        <p:attrNameLst>
                                          <p:attrName>ppt_x</p:attrName>
                                          <p:attrName>ppt_y</p:attrName>
                                        </p:attrNameLst>
                                      </p:cBhvr>
                                      <p:rCtr x="112" y="-8634"/>
                                    </p:animMotion>
                                  </p:childTnLst>
                                </p:cTn>
                              </p:par>
                              <p:par>
                                <p:cTn id="31" presetID="10" presetClass="entr" presetSubtype="0" fill="hold" nodeType="withEffect">
                                  <p:stCondLst>
                                    <p:cond delay="0"/>
                                  </p:stCondLst>
                                  <p:childTnLst>
                                    <p:set>
                                      <p:cBhvr>
                                        <p:cTn id="32" dur="1" fill="hold">
                                          <p:stCondLst>
                                            <p:cond delay="0"/>
                                          </p:stCondLst>
                                        </p:cTn>
                                        <p:tgtEl>
                                          <p:spTgt spid="394249"/>
                                        </p:tgtEl>
                                        <p:attrNameLst>
                                          <p:attrName>style.visibility</p:attrName>
                                        </p:attrNameLst>
                                      </p:cBhvr>
                                      <p:to>
                                        <p:strVal val="visible"/>
                                      </p:to>
                                    </p:set>
                                    <p:animEffect transition="in" filter="fade">
                                      <p:cBhvr>
                                        <p:cTn id="33" dur="2000"/>
                                        <p:tgtEl>
                                          <p:spTgt spid="39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1"/>
          </p:nvPr>
        </p:nvSpPr>
        <p:spPr/>
        <p:txBody>
          <a:bodyPr/>
          <a:lstStyle/>
          <a:p>
            <a:fld id="{043F610B-A57D-44FA-8946-28003C7FDEBA}" type="slidenum">
              <a:rPr lang="fr-FR" altLang="lt-LT"/>
              <a:pPr/>
              <a:t>8</a:t>
            </a:fld>
            <a:endParaRPr lang="fr-FR" altLang="lt-LT"/>
          </a:p>
        </p:txBody>
      </p:sp>
      <p:pic>
        <p:nvPicPr>
          <p:cNvPr id="414727" name="ABS_4 abs  off  _E">
            <a:hlinkClick r:id="" action="ppaction://media"/>
          </p:cNvPr>
          <p:cNvPicPr>
            <a:picLocks noGrp="1" noRot="1" noChangeAspect="1" noChangeArrowheads="1"/>
          </p:cNvPicPr>
          <p:nvPr>
            <p:ph type="media" sz="half" idx="2"/>
            <a:videoFile r:link="rId1"/>
          </p:nvPr>
        </p:nvPicPr>
        <p:blipFill>
          <a:blip r:embed="rId4"/>
          <a:srcRect/>
          <a:stretch>
            <a:fillRect/>
          </a:stretch>
        </p:blipFill>
        <p:spPr bwMode="auto">
          <a:xfrm>
            <a:off x="1639888" y="1196975"/>
            <a:ext cx="6616700" cy="4962525"/>
          </a:xfr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67" fill="hold"/>
                                        <p:tgtEl>
                                          <p:spTgt spid="4147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14727"/>
                </p:tgtEl>
              </p:cMediaNode>
            </p:video>
            <p:seq concurrent="1" nextAc="seek">
              <p:cTn id="8" restart="whenNotActive" fill="hold" evtFilter="cancelBubble" nodeType="interactiveSeq">
                <p:stCondLst>
                  <p:cond evt="onClick" delay="0">
                    <p:tgtEl>
                      <p:spTgt spid="4147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14727"/>
                                        </p:tgtEl>
                                      </p:cBhvr>
                                    </p:cmd>
                                  </p:childTnLst>
                                </p:cTn>
                              </p:par>
                            </p:childTnLst>
                          </p:cTn>
                        </p:par>
                      </p:childTnLst>
                    </p:cTn>
                  </p:par>
                </p:childTnLst>
              </p:cTn>
              <p:nextCondLst>
                <p:cond evt="onClick" delay="0">
                  <p:tgtEl>
                    <p:spTgt spid="4147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1"/>
          </p:nvPr>
        </p:nvSpPr>
        <p:spPr/>
        <p:txBody>
          <a:bodyPr/>
          <a:lstStyle/>
          <a:p>
            <a:fld id="{21C816F2-55A2-4FF6-BA40-DD5245BAF378}" type="slidenum">
              <a:rPr lang="fr-FR" altLang="lt-LT"/>
              <a:pPr/>
              <a:t>9</a:t>
            </a:fld>
            <a:endParaRPr lang="fr-FR" altLang="lt-LT"/>
          </a:p>
        </p:txBody>
      </p:sp>
      <p:pic>
        <p:nvPicPr>
          <p:cNvPr id="416772" name="ABS_3_abs  on E">
            <a:hlinkClick r:id="" action="ppaction://media"/>
          </p:cNvPr>
          <p:cNvPicPr>
            <a:picLocks noGrp="1" noRot="1" noChangeAspect="1" noChangeArrowheads="1"/>
          </p:cNvPicPr>
          <p:nvPr>
            <p:ph type="media" sz="half" idx="2"/>
            <a:videoFile r:link="rId1"/>
          </p:nvPr>
        </p:nvPicPr>
        <p:blipFill>
          <a:blip r:embed="rId4"/>
          <a:srcRect/>
          <a:stretch>
            <a:fillRect/>
          </a:stretch>
        </p:blipFill>
        <p:spPr bwMode="auto">
          <a:xfrm>
            <a:off x="1639888" y="1052513"/>
            <a:ext cx="6616700" cy="4962525"/>
          </a:xfr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420" fill="hold"/>
                                        <p:tgtEl>
                                          <p:spTgt spid="4167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16772"/>
                </p:tgtEl>
              </p:cMediaNode>
            </p:video>
            <p:seq concurrent="1" nextAc="seek">
              <p:cTn id="8" restart="whenNotActive" fill="hold" evtFilter="cancelBubble" nodeType="interactiveSeq">
                <p:stCondLst>
                  <p:cond evt="onClick" delay="0">
                    <p:tgtEl>
                      <p:spTgt spid="41677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16772"/>
                                        </p:tgtEl>
                                      </p:cBhvr>
                                    </p:cmd>
                                  </p:childTnLst>
                                </p:cTn>
                              </p:par>
                            </p:childTnLst>
                          </p:cTn>
                        </p:par>
                      </p:childTnLst>
                    </p:cTn>
                  </p:par>
                </p:childTnLst>
              </p:cTn>
              <p:nextCondLst>
                <p:cond evt="onClick" delay="0">
                  <p:tgtEl>
                    <p:spTgt spid="41677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2004.11.29 10:11:35&quot;&gt;&lt;Slide id=&quot;342&quot; dur=&quot;.813&quot;/&gt;&lt;/Timings&gt;&lt;/WMTools&gt;"/>
</p:tagLst>
</file>

<file path=ppt/theme/theme1.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457200" marR="0" indent="0" algn="ctr" defTabSz="914400" rtl="0" eaLnBrk="1" fontAlgn="base" latinLnBrk="0" hangingPunct="1">
          <a:lnSpc>
            <a:spcPct val="90000"/>
          </a:lnSpc>
          <a:spcBef>
            <a:spcPct val="0"/>
          </a:spcBef>
          <a:spcAft>
            <a:spcPct val="0"/>
          </a:spcAft>
          <a:buClr>
            <a:srgbClr val="FF0000"/>
          </a:buClr>
          <a:buSzTx/>
          <a:buFont typeface="Wingdings 3" panose="05040102010807070707" pitchFamily="18" charset="2"/>
          <a:buNone/>
          <a:tabLst/>
          <a:defRPr kumimoji="0" lang="fr-FR" altLang="lt-LT" sz="1800" b="0" i="0" u="none" strike="noStrike" cap="none" normalizeH="0" baseline="0" smtClean="0">
            <a:ln>
              <a:noFill/>
            </a:ln>
            <a:solidFill>
              <a:srgbClr val="FF0000"/>
            </a:solidFill>
            <a:effectLst/>
            <a:latin typeface="Times" panose="02020603050405020304"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457200" marR="0" indent="0" algn="ctr" defTabSz="914400" rtl="0" eaLnBrk="1" fontAlgn="base" latinLnBrk="0" hangingPunct="1">
          <a:lnSpc>
            <a:spcPct val="90000"/>
          </a:lnSpc>
          <a:spcBef>
            <a:spcPct val="0"/>
          </a:spcBef>
          <a:spcAft>
            <a:spcPct val="0"/>
          </a:spcAft>
          <a:buClr>
            <a:srgbClr val="FF0000"/>
          </a:buClr>
          <a:buSzTx/>
          <a:buFont typeface="Wingdings 3" panose="05040102010807070707" pitchFamily="18" charset="2"/>
          <a:buNone/>
          <a:tabLst/>
          <a:defRPr kumimoji="0" lang="fr-FR" altLang="lt-LT" sz="1800" b="0" i="0" u="none" strike="noStrike" cap="none" normalizeH="0" baseline="0" smtClean="0">
            <a:ln>
              <a:noFill/>
            </a:ln>
            <a:solidFill>
              <a:srgbClr val="FF0000"/>
            </a:solidFill>
            <a:effectLst/>
            <a:latin typeface="Times" panose="02020603050405020304" pitchFamily="18"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2417</Words>
  <Application>Microsoft Office PowerPoint</Application>
  <PresentationFormat>A4 Paper (210x297 mm)</PresentationFormat>
  <Paragraphs>470</Paragraphs>
  <Slides>54</Slides>
  <Notes>54</Notes>
  <HiddenSlides>0</HiddenSlides>
  <MMClips>20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Arial</vt:lpstr>
      <vt:lpstr>Times New Roman</vt:lpstr>
      <vt:lpstr>Trebuchet MS</vt:lpstr>
      <vt:lpstr>Times</vt:lpstr>
      <vt:lpstr>Wingdings 3</vt:lpstr>
      <vt:lpstr>Wingdings</vt:lpstr>
      <vt:lpstr>Conception personnalisée</vt:lpstr>
      <vt:lpstr>Photo Microsoft Photo Editor 3.0</vt:lpstr>
      <vt:lpstr>PowerPoint Presentation</vt:lpstr>
      <vt:lpstr>Turinys</vt:lpstr>
      <vt:lpstr>PowerPoint Presentation</vt:lpstr>
      <vt:lpstr>Saugos pagalvės</vt:lpstr>
      <vt:lpstr>ABS</vt:lpstr>
      <vt:lpstr>ABS</vt:lpstr>
      <vt:lpstr>PowerPoint Presentation</vt:lpstr>
      <vt:lpstr>PowerPoint Presentation</vt:lpstr>
      <vt:lpstr>PowerPoint Presentation</vt:lpstr>
      <vt:lpstr>PowerPoint Presentation</vt:lpstr>
      <vt:lpstr>EBD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Naujos kartos vairas su nejudančia centrine dalimi</vt:lpstr>
      <vt:lpstr>Stop &amp; Start</vt:lpstr>
      <vt:lpstr>PowerPoint Presentation</vt:lpstr>
      <vt:lpstr>“Citroen” lyderis saugumo srityje </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
  <dc:description>Traduction BENDER &amp; PARTNER</dc:description>
  <cp:lastModifiedBy/>
  <cp:revision>469</cp:revision>
  <dcterms:created xsi:type="dcterms:W3CDTF">2004-06-15T15:08:10Z</dcterms:created>
  <dcterms:modified xsi:type="dcterms:W3CDTF">2019-07-24T11:48:48Z</dcterms:modified>
</cp:coreProperties>
</file>